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8" r:id="rId3"/>
    <p:sldId id="290" r:id="rId4"/>
    <p:sldId id="264" r:id="rId5"/>
    <p:sldId id="265" r:id="rId6"/>
    <p:sldId id="302" r:id="rId7"/>
    <p:sldId id="274" r:id="rId8"/>
    <p:sldId id="299" r:id="rId9"/>
    <p:sldId id="301" r:id="rId10"/>
    <p:sldId id="295" r:id="rId11"/>
    <p:sldId id="260" r:id="rId12"/>
    <p:sldId id="263" r:id="rId13"/>
    <p:sldId id="270" r:id="rId14"/>
    <p:sldId id="271" r:id="rId15"/>
    <p:sldId id="272" r:id="rId16"/>
    <p:sldId id="289" r:id="rId17"/>
    <p:sldId id="285" r:id="rId18"/>
    <p:sldId id="297" r:id="rId19"/>
    <p:sldId id="279" r:id="rId20"/>
  </p:sldIdLst>
  <p:sldSz cx="18288000" cy="10287000"/>
  <p:notesSz cx="9296400" cy="7010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F36"/>
    <a:srgbClr val="F3D0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5" autoAdjust="0"/>
    <p:restoredTop sz="94353" autoAdjust="0"/>
  </p:normalViewPr>
  <p:slideViewPr>
    <p:cSldViewPr>
      <p:cViewPr varScale="1">
        <p:scale>
          <a:sx n="46" d="100"/>
          <a:sy n="46" d="100"/>
        </p:scale>
        <p:origin x="132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84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3088" y="0"/>
            <a:ext cx="9774910" cy="102869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3006" y="4449580"/>
            <a:ext cx="5438775" cy="4000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60306" y="2742435"/>
            <a:ext cx="4257040" cy="1320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0306" y="5378979"/>
            <a:ext cx="6067425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645892" y="3460637"/>
            <a:ext cx="6304280" cy="534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8127" y="908716"/>
            <a:ext cx="4228465" cy="18027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27114" y="2193909"/>
            <a:ext cx="10876280" cy="3538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C_ozZ75wi1I?feature=oembed" TargetMode="Externa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png"/><Relationship Id="rId7" Type="http://schemas.openxmlformats.org/officeDocument/2006/relationships/image" Target="../media/image47.jpg"/><Relationship Id="rId12" Type="http://schemas.openxmlformats.org/officeDocument/2006/relationships/image" Target="../media/image50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11" Type="http://schemas.openxmlformats.org/officeDocument/2006/relationships/hyperlink" Target="mailto:administracion@garibirivera.onmicrosoft.com" TargetMode="External"/><Relationship Id="rId5" Type="http://schemas.openxmlformats.org/officeDocument/2006/relationships/image" Target="../media/image45.png"/><Relationship Id="rId10" Type="http://schemas.openxmlformats.org/officeDocument/2006/relationships/hyperlink" Target="http://www.fundaciongariviribera.com/" TargetMode="External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488" cy="10287056"/>
            <a:chOff x="0" y="0"/>
            <a:chExt cx="18288488" cy="10287056"/>
          </a:xfrm>
        </p:grpSpPr>
        <p:sp>
          <p:nvSpPr>
            <p:cNvPr id="3" name="object 3"/>
            <p:cNvSpPr/>
            <p:nvPr/>
          </p:nvSpPr>
          <p:spPr>
            <a:xfrm>
              <a:off x="12650958" y="3667181"/>
              <a:ext cx="5637530" cy="6619875"/>
            </a:xfrm>
            <a:custGeom>
              <a:avLst/>
              <a:gdLst/>
              <a:ahLst/>
              <a:cxnLst/>
              <a:rect l="l" t="t" r="r" b="b"/>
              <a:pathLst>
                <a:path w="5637530" h="6619875">
                  <a:moveTo>
                    <a:pt x="5637041" y="6619817"/>
                  </a:moveTo>
                  <a:lnTo>
                    <a:pt x="0" y="6619817"/>
                  </a:lnTo>
                  <a:lnTo>
                    <a:pt x="0" y="0"/>
                  </a:lnTo>
                  <a:lnTo>
                    <a:pt x="5637041" y="0"/>
                  </a:lnTo>
                  <a:lnTo>
                    <a:pt x="5637041" y="6619817"/>
                  </a:lnTo>
                  <a:close/>
                </a:path>
              </a:pathLst>
            </a:custGeom>
            <a:solidFill>
              <a:srgbClr val="18403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367127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8785170"/>
            <a:ext cx="6400800" cy="4762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16000" y="4088260"/>
            <a:ext cx="8836025" cy="4273550"/>
          </a:xfrm>
          <a:prstGeom prst="rect">
            <a:avLst/>
          </a:prstGeom>
        </p:spPr>
        <p:txBody>
          <a:bodyPr vert="horz" wrap="square" lIns="0" tIns="185420" rIns="0" bIns="0" rtlCol="0">
            <a:spAutoFit/>
          </a:bodyPr>
          <a:lstStyle/>
          <a:p>
            <a:pPr marL="12700" marR="5080">
              <a:lnSpc>
                <a:spcPts val="10730"/>
              </a:lnSpc>
              <a:spcBef>
                <a:spcPts val="1460"/>
              </a:spcBef>
            </a:pPr>
            <a:r>
              <a:rPr sz="10000" spc="-10" dirty="0">
                <a:latin typeface="Arial MT"/>
                <a:cs typeface="Arial MT"/>
              </a:rPr>
              <a:t>Fundación </a:t>
            </a:r>
            <a:r>
              <a:rPr sz="10000" dirty="0">
                <a:latin typeface="Arial MT"/>
                <a:cs typeface="Arial MT"/>
              </a:rPr>
              <a:t>Cardenal</a:t>
            </a:r>
            <a:r>
              <a:rPr sz="10000" spc="-295" dirty="0">
                <a:latin typeface="Arial MT"/>
                <a:cs typeface="Arial MT"/>
              </a:rPr>
              <a:t> </a:t>
            </a:r>
            <a:r>
              <a:rPr sz="10000" spc="-75" dirty="0">
                <a:latin typeface="Arial MT"/>
                <a:cs typeface="Arial MT"/>
              </a:rPr>
              <a:t>Garibi </a:t>
            </a:r>
            <a:r>
              <a:rPr sz="10000" spc="-25" dirty="0">
                <a:latin typeface="Arial MT"/>
                <a:cs typeface="Arial MT"/>
              </a:rPr>
              <a:t>Rivera</a:t>
            </a:r>
            <a:endParaRPr sz="10000" dirty="0">
              <a:latin typeface="Arial MT"/>
              <a:cs typeface="Arial MT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8B086A1-A297-498D-8867-0FD99ECD05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636" y="5143500"/>
            <a:ext cx="3474732" cy="34747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hombre, viendo, tabla, frente&#10;&#10;Descripción generada automáticamente">
            <a:extLst>
              <a:ext uri="{FF2B5EF4-FFF2-40B4-BE49-F238E27FC236}">
                <a16:creationId xmlns:a16="http://schemas.microsoft.com/office/drawing/2014/main" id="{DE547A1C-1D75-4657-AC05-94E49FEBC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13"/>
            <a:ext cx="18289078" cy="102857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8633F97-D019-4FB8-8A48-87268C784FE0}"/>
              </a:ext>
            </a:extLst>
          </p:cNvPr>
          <p:cNvSpPr txBox="1"/>
          <p:nvPr/>
        </p:nvSpPr>
        <p:spPr>
          <a:xfrm>
            <a:off x="8763000" y="1245051"/>
            <a:ext cx="8534400" cy="580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endParaRPr lang="es-MX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s-MX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OBRA SOCIAL</a:t>
            </a:r>
          </a:p>
          <a:p>
            <a:pPr algn="just">
              <a:lnSpc>
                <a:spcPct val="80000"/>
              </a:lnSpc>
            </a:pPr>
            <a:endParaRPr lang="es-MX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s-MX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Somos una organización que, como signo de misericordia, promueve el emprendimiento para elevar la calidad de vida de las poblaciones vulnerables, dentro de la Arquidiócesis de Guadalajara, a través de un desarrollo integral con programas de capacitación, financiamiento y consultoría.</a:t>
            </a:r>
            <a:endParaRPr lang="es-MX" sz="4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48DF00-B7DF-46CC-B964-124D7F4F800D}"/>
              </a:ext>
            </a:extLst>
          </p:cNvPr>
          <p:cNvSpPr txBox="1"/>
          <p:nvPr/>
        </p:nvSpPr>
        <p:spPr>
          <a:xfrm>
            <a:off x="533400" y="8780315"/>
            <a:ext cx="6248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Guadalajara, Jalisco</a:t>
            </a:r>
          </a:p>
          <a:p>
            <a:pPr algn="ctr"/>
            <a:r>
              <a:rPr lang="es-MX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10-17 octubre del 2004</a:t>
            </a:r>
          </a:p>
        </p:txBody>
      </p:sp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1A2FC8D-A6DB-4CB9-87CA-EF7FC762F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245" y="7343242"/>
            <a:ext cx="1597155" cy="225552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9BD47F2-25C1-4722-A4B9-08D20EAF0D82}"/>
              </a:ext>
            </a:extLst>
          </p:cNvPr>
          <p:cNvSpPr txBox="1"/>
          <p:nvPr/>
        </p:nvSpPr>
        <p:spPr>
          <a:xfrm>
            <a:off x="10931316" y="7800428"/>
            <a:ext cx="41562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XLVIII Congreso</a:t>
            </a:r>
          </a:p>
          <a:p>
            <a:r>
              <a:rPr lang="es-MX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Eucarístico Internacional</a:t>
            </a:r>
          </a:p>
        </p:txBody>
      </p:sp>
    </p:spTree>
    <p:extLst>
      <p:ext uri="{BB962C8B-B14F-4D97-AF65-F5344CB8AC3E}">
        <p14:creationId xmlns:p14="http://schemas.microsoft.com/office/powerpoint/2010/main" val="1074816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6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5616" y="0"/>
            <a:ext cx="5962383" cy="10287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A9F3DF-4DC3-4E37-8EBD-7159C01560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6047" y="1909989"/>
            <a:ext cx="4541520" cy="4968793"/>
          </a:xfrm>
          <a:prstGeom prst="rect">
            <a:avLst/>
          </a:prstGeom>
        </p:spPr>
      </p:pic>
      <p:pic>
        <p:nvPicPr>
          <p:cNvPr id="5" name="object 8">
            <a:extLst>
              <a:ext uri="{FF2B5EF4-FFF2-40B4-BE49-F238E27FC236}">
                <a16:creationId xmlns:a16="http://schemas.microsoft.com/office/drawing/2014/main" id="{B86B5500-0A40-4BBE-9650-F8BF3F0FAEE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7400" y="2491740"/>
            <a:ext cx="7394558" cy="6877050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050993E8-4385-44E5-A9B7-D81A91DE1B48}"/>
              </a:ext>
            </a:extLst>
          </p:cNvPr>
          <p:cNvSpPr txBox="1"/>
          <p:nvPr/>
        </p:nvSpPr>
        <p:spPr>
          <a:xfrm>
            <a:off x="4357512" y="2641980"/>
            <a:ext cx="2805288" cy="1546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sz="3200" spc="50" dirty="0">
                <a:solidFill>
                  <a:schemeClr val="bg1"/>
                </a:solidFill>
                <a:latin typeface="Tahoma"/>
                <a:cs typeface="Tahoma"/>
              </a:rPr>
              <a:t>Mejorando</a:t>
            </a:r>
            <a:r>
              <a:rPr sz="3200" spc="-1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3200" spc="25" dirty="0">
                <a:solidFill>
                  <a:schemeClr val="bg1"/>
                </a:solidFill>
                <a:latin typeface="Tahoma"/>
                <a:cs typeface="Tahoma"/>
              </a:rPr>
              <a:t>mi </a:t>
            </a:r>
            <a:r>
              <a:rPr sz="3200" spc="70" dirty="0">
                <a:solidFill>
                  <a:schemeClr val="bg1"/>
                </a:solidFill>
                <a:latin typeface="Tahoma"/>
                <a:cs typeface="Tahoma"/>
              </a:rPr>
              <a:t>negocio</a:t>
            </a:r>
            <a:r>
              <a:rPr sz="3200" spc="-13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3200" spc="60" dirty="0">
                <a:solidFill>
                  <a:schemeClr val="bg1"/>
                </a:solidFill>
                <a:latin typeface="Tahoma"/>
                <a:cs typeface="Tahoma"/>
              </a:rPr>
              <a:t>con </a:t>
            </a:r>
            <a:r>
              <a:rPr sz="3200" spc="55" dirty="0">
                <a:solidFill>
                  <a:schemeClr val="bg1"/>
                </a:solidFill>
                <a:latin typeface="Tahoma"/>
                <a:cs typeface="Tahoma"/>
              </a:rPr>
              <a:t>Garibi</a:t>
            </a:r>
            <a:endParaRPr sz="32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8C04FF4B-5714-4019-8B98-1ABC3A905599}"/>
              </a:ext>
            </a:extLst>
          </p:cNvPr>
          <p:cNvSpPr txBox="1"/>
          <p:nvPr/>
        </p:nvSpPr>
        <p:spPr>
          <a:xfrm>
            <a:off x="4600316" y="4893410"/>
            <a:ext cx="3002699" cy="10192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3895" marR="5080" indent="-671830">
              <a:lnSpc>
                <a:spcPct val="107100"/>
              </a:lnSpc>
              <a:spcBef>
                <a:spcPts val="100"/>
              </a:spcBef>
            </a:pPr>
            <a:r>
              <a:rPr sz="3200" spc="65" dirty="0">
                <a:solidFill>
                  <a:srgbClr val="FFFFFF"/>
                </a:solidFill>
                <a:latin typeface="Tahoma"/>
                <a:cs typeface="Tahoma"/>
              </a:rPr>
              <a:t>Financiado</a:t>
            </a:r>
            <a:r>
              <a:rPr sz="32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60" dirty="0">
                <a:solidFill>
                  <a:srgbClr val="FFFFFF"/>
                </a:solidFill>
                <a:latin typeface="Tahoma"/>
                <a:cs typeface="Tahoma"/>
              </a:rPr>
              <a:t>por </a:t>
            </a:r>
            <a:r>
              <a:rPr sz="3200" spc="35" dirty="0">
                <a:solidFill>
                  <a:srgbClr val="FFFFFF"/>
                </a:solidFill>
                <a:latin typeface="Tahoma"/>
                <a:cs typeface="Tahoma"/>
              </a:rPr>
              <a:t>Garibi</a:t>
            </a:r>
            <a:r>
              <a:rPr sz="2800" spc="3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id="{C3A672A2-82B1-4C0F-A2A2-150027C40AD3}"/>
              </a:ext>
            </a:extLst>
          </p:cNvPr>
          <p:cNvSpPr txBox="1"/>
          <p:nvPr/>
        </p:nvSpPr>
        <p:spPr>
          <a:xfrm>
            <a:off x="4357512" y="7295080"/>
            <a:ext cx="3002699" cy="1546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 marR="5080" indent="-17780">
              <a:lnSpc>
                <a:spcPct val="107100"/>
              </a:lnSpc>
              <a:spcBef>
                <a:spcPts val="100"/>
              </a:spcBef>
            </a:pPr>
            <a:r>
              <a:rPr sz="3200" spc="55" dirty="0">
                <a:latin typeface="Tahoma"/>
                <a:cs typeface="Tahoma"/>
              </a:rPr>
              <a:t>Emprendiendo</a:t>
            </a:r>
            <a:r>
              <a:rPr sz="3200" spc="-155" dirty="0">
                <a:latin typeface="Tahoma"/>
                <a:cs typeface="Tahoma"/>
              </a:rPr>
              <a:t> </a:t>
            </a:r>
            <a:r>
              <a:rPr sz="3200" spc="30" dirty="0">
                <a:latin typeface="Tahoma"/>
                <a:cs typeface="Tahoma"/>
              </a:rPr>
              <a:t>de </a:t>
            </a:r>
            <a:r>
              <a:rPr sz="3200" spc="65" dirty="0">
                <a:latin typeface="Tahoma"/>
                <a:cs typeface="Tahoma"/>
              </a:rPr>
              <a:t>la</a:t>
            </a:r>
            <a:r>
              <a:rPr sz="3200" spc="-160" dirty="0">
                <a:latin typeface="Tahoma"/>
                <a:cs typeface="Tahoma"/>
              </a:rPr>
              <a:t> </a:t>
            </a:r>
            <a:r>
              <a:rPr sz="3200" spc="55" dirty="0">
                <a:latin typeface="Tahoma"/>
                <a:cs typeface="Tahoma"/>
              </a:rPr>
              <a:t>Mano</a:t>
            </a:r>
            <a:r>
              <a:rPr sz="3200" spc="-155" dirty="0">
                <a:latin typeface="Tahoma"/>
                <a:cs typeface="Tahoma"/>
              </a:rPr>
              <a:t> </a:t>
            </a:r>
            <a:r>
              <a:rPr sz="3200" spc="55" dirty="0">
                <a:latin typeface="Tahoma"/>
                <a:cs typeface="Tahoma"/>
              </a:rPr>
              <a:t>de</a:t>
            </a:r>
            <a:r>
              <a:rPr sz="3200" spc="-155" dirty="0">
                <a:latin typeface="Tahoma"/>
                <a:cs typeface="Tahoma"/>
              </a:rPr>
              <a:t> </a:t>
            </a:r>
            <a:r>
              <a:rPr sz="3200" spc="55" dirty="0">
                <a:latin typeface="Tahoma"/>
                <a:cs typeface="Tahoma"/>
              </a:rPr>
              <a:t>Garibi</a:t>
            </a:r>
            <a:endParaRPr sz="3200" dirty="0">
              <a:latin typeface="Tahoma"/>
              <a:cs typeface="Tahoma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3E05887D-9D57-43D8-ACF1-6CC08C4A53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972617"/>
            <a:ext cx="8177888" cy="9373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6000" spc="-30" dirty="0">
                <a:solidFill>
                  <a:srgbClr val="000000"/>
                </a:solidFill>
                <a:latin typeface="Trebuchet MS"/>
                <a:cs typeface="Trebuchet MS"/>
              </a:rPr>
              <a:t>Modelo</a:t>
            </a:r>
            <a:r>
              <a:rPr sz="6000" spc="-40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6000" spc="-25" dirty="0">
                <a:solidFill>
                  <a:srgbClr val="000000"/>
                </a:solidFill>
                <a:latin typeface="Trebuchet MS"/>
                <a:cs typeface="Trebuchet MS"/>
              </a:rPr>
              <a:t>de </a:t>
            </a:r>
            <a:r>
              <a:rPr sz="6000" spc="-75" dirty="0">
                <a:solidFill>
                  <a:srgbClr val="000000"/>
                </a:solidFill>
                <a:latin typeface="Trebuchet MS"/>
                <a:cs typeface="Trebuchet MS"/>
              </a:rPr>
              <a:t>Intervención</a:t>
            </a:r>
            <a:endParaRPr sz="6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19227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53001" y="474426"/>
            <a:ext cx="13030200" cy="10287000"/>
            <a:chOff x="926476" y="0"/>
            <a:chExt cx="17479062" cy="10287000"/>
          </a:xfrm>
        </p:grpSpPr>
        <p:sp>
          <p:nvSpPr>
            <p:cNvPr id="3" name="object 3"/>
            <p:cNvSpPr/>
            <p:nvPr/>
          </p:nvSpPr>
          <p:spPr>
            <a:xfrm>
              <a:off x="6315138" y="0"/>
              <a:ext cx="12090400" cy="10287000"/>
            </a:xfrm>
            <a:custGeom>
              <a:avLst/>
              <a:gdLst/>
              <a:ahLst/>
              <a:cxnLst/>
              <a:rect l="l" t="t" r="r" b="b"/>
              <a:pathLst>
                <a:path w="12090400" h="10287000">
                  <a:moveTo>
                    <a:pt x="0" y="10286999"/>
                  </a:moveTo>
                  <a:lnTo>
                    <a:pt x="12090087" y="10286999"/>
                  </a:lnTo>
                  <a:lnTo>
                    <a:pt x="12090087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F1D03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476" y="864313"/>
              <a:ext cx="3724274" cy="27622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908438" y="474426"/>
            <a:ext cx="9100261" cy="1368516"/>
          </a:xfrm>
          <a:prstGeom prst="rect">
            <a:avLst/>
          </a:prstGeom>
        </p:spPr>
        <p:txBody>
          <a:bodyPr vert="horz" wrap="square" lIns="0" tIns="24257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910"/>
              </a:spcBef>
            </a:pPr>
            <a:r>
              <a:rPr lang="es-MX" sz="3500" spc="-10" dirty="0">
                <a:latin typeface="Arial MT"/>
                <a:cs typeface="Arial MT"/>
              </a:rPr>
              <a:t>           1</a:t>
            </a:r>
            <a:r>
              <a:rPr lang="es-MX" sz="4000" spc="-10" dirty="0">
                <a:latin typeface="Arial MT"/>
                <a:cs typeface="Arial MT"/>
              </a:rPr>
              <a:t>.-Etapa </a:t>
            </a:r>
            <a:r>
              <a:rPr sz="4000" spc="-10" dirty="0" err="1">
                <a:latin typeface="Arial MT"/>
                <a:cs typeface="Arial MT"/>
              </a:rPr>
              <a:t>Básico</a:t>
            </a:r>
            <a:r>
              <a:rPr lang="es-MX" sz="4000" spc="-10" dirty="0">
                <a:latin typeface="Arial MT"/>
                <a:cs typeface="Arial MT"/>
              </a:rPr>
              <a:t>.</a:t>
            </a:r>
            <a:endParaRPr sz="4000" dirty="0">
              <a:latin typeface="Arial MT"/>
              <a:cs typeface="Arial MT"/>
            </a:endParaRPr>
          </a:p>
          <a:p>
            <a:pPr marL="12700" marR="5080">
              <a:lnSpc>
                <a:spcPct val="114999"/>
              </a:lnSpc>
              <a:spcBef>
                <a:spcPts val="845"/>
              </a:spcBef>
            </a:pPr>
            <a:endParaRPr sz="25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8582" y="2169234"/>
            <a:ext cx="11010040" cy="860492"/>
          </a:xfrm>
          <a:prstGeom prst="rect">
            <a:avLst/>
          </a:prstGeom>
        </p:spPr>
        <p:txBody>
          <a:bodyPr vert="horz" wrap="square" lIns="0" tIns="242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10"/>
              </a:spcBef>
            </a:pPr>
            <a:r>
              <a:rPr lang="es-MX" sz="3400" spc="35" dirty="0">
                <a:latin typeface="Arial MT"/>
                <a:cs typeface="Arial MT"/>
              </a:rPr>
              <a:t>            </a:t>
            </a:r>
            <a:r>
              <a:rPr lang="es-MX" sz="4000" spc="35" dirty="0">
                <a:latin typeface="Arial MT"/>
                <a:cs typeface="Arial MT"/>
              </a:rPr>
              <a:t>2.-Etapa </a:t>
            </a:r>
            <a:r>
              <a:rPr sz="4000" spc="35" dirty="0" err="1">
                <a:latin typeface="Arial MT"/>
                <a:cs typeface="Arial MT"/>
              </a:rPr>
              <a:t>Complementari</a:t>
            </a:r>
            <a:r>
              <a:rPr lang="es-MX" sz="4000" spc="35" dirty="0">
                <a:latin typeface="Arial MT"/>
                <a:cs typeface="Arial MT"/>
              </a:rPr>
              <a:t>a.</a:t>
            </a:r>
            <a:r>
              <a:rPr lang="es-MX" sz="4000" dirty="0">
                <a:latin typeface="Arial MT"/>
                <a:cs typeface="Arial MT"/>
              </a:rPr>
              <a:t> </a:t>
            </a:r>
            <a:endParaRPr sz="40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44000" y="3695700"/>
            <a:ext cx="7239000" cy="5461110"/>
          </a:xfrm>
          <a:prstGeom prst="rect">
            <a:avLst/>
          </a:prstGeom>
        </p:spPr>
        <p:txBody>
          <a:bodyPr vert="horz" wrap="square" lIns="0" tIns="239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85"/>
              </a:spcBef>
            </a:pPr>
            <a:r>
              <a:rPr lang="es-MX" sz="3500" spc="70" dirty="0">
                <a:latin typeface="Arial MT"/>
                <a:cs typeface="Arial MT"/>
              </a:rPr>
              <a:t>  </a:t>
            </a:r>
            <a:r>
              <a:rPr lang="es-MX" sz="4000" spc="70" dirty="0">
                <a:latin typeface="Arial MT"/>
                <a:cs typeface="Arial MT"/>
              </a:rPr>
              <a:t>3.- Etapa de </a:t>
            </a:r>
            <a:r>
              <a:rPr sz="4000" spc="70" dirty="0" err="1">
                <a:latin typeface="Arial MT"/>
                <a:cs typeface="Arial MT"/>
              </a:rPr>
              <a:t>Fortalecimiento</a:t>
            </a:r>
            <a:endParaRPr lang="es-MX" sz="4000" spc="7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endParaRPr lang="es-MX" sz="4000" spc="70" dirty="0">
              <a:latin typeface="Arial MT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endParaRPr lang="es-MX" sz="4000" spc="70" dirty="0">
              <a:latin typeface="Arial MT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r>
              <a:rPr lang="es-MX" sz="4000" spc="70" dirty="0">
                <a:latin typeface="Arial MT"/>
                <a:cs typeface="Trebuchet MS"/>
              </a:rPr>
              <a:t>“Para  disminuir el riesgo de fracaso al emprender”</a:t>
            </a: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endParaRPr lang="es-MX" sz="3500" spc="70" dirty="0">
              <a:latin typeface="Arial MT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endParaRPr sz="25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3400" y="1109821"/>
            <a:ext cx="7848600" cy="662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41680">
              <a:lnSpc>
                <a:spcPct val="116700"/>
              </a:lnSpc>
              <a:spcBef>
                <a:spcPts val="95"/>
              </a:spcBef>
            </a:pPr>
            <a:r>
              <a:rPr sz="3200" b="1" dirty="0">
                <a:latin typeface="Trebuchet MS"/>
                <a:cs typeface="Trebuchet MS"/>
              </a:rPr>
              <a:t>1</a:t>
            </a:r>
            <a:r>
              <a:rPr sz="4000" dirty="0">
                <a:latin typeface="Trebuchet MS"/>
                <a:cs typeface="Trebuchet MS"/>
              </a:rPr>
              <a:t>.</a:t>
            </a:r>
            <a:r>
              <a:rPr sz="4000" spc="-55" dirty="0">
                <a:latin typeface="Trebuchet MS"/>
                <a:cs typeface="Trebuchet MS"/>
              </a:rPr>
              <a:t> </a:t>
            </a:r>
            <a:r>
              <a:rPr sz="4400" b="1" dirty="0">
                <a:latin typeface="Trebuchet MS"/>
                <a:cs typeface="Trebuchet MS"/>
              </a:rPr>
              <a:t>Emprendiendo</a:t>
            </a:r>
            <a:r>
              <a:rPr sz="4400" b="1" spc="-50" dirty="0">
                <a:latin typeface="Trebuchet MS"/>
                <a:cs typeface="Trebuchet MS"/>
              </a:rPr>
              <a:t> </a:t>
            </a:r>
            <a:r>
              <a:rPr sz="4400" b="1" dirty="0">
                <a:latin typeface="Trebuchet MS"/>
                <a:cs typeface="Trebuchet MS"/>
              </a:rPr>
              <a:t>de</a:t>
            </a:r>
            <a:r>
              <a:rPr sz="4400" b="1" spc="-50" dirty="0">
                <a:latin typeface="Trebuchet MS"/>
                <a:cs typeface="Trebuchet MS"/>
              </a:rPr>
              <a:t> </a:t>
            </a:r>
            <a:r>
              <a:rPr sz="4400" b="1" spc="-25" dirty="0">
                <a:latin typeface="Trebuchet MS"/>
                <a:cs typeface="Trebuchet MS"/>
              </a:rPr>
              <a:t>la </a:t>
            </a:r>
            <a:r>
              <a:rPr sz="4400" b="1" spc="85" dirty="0">
                <a:latin typeface="Trebuchet MS"/>
                <a:cs typeface="Trebuchet MS"/>
              </a:rPr>
              <a:t>Mano</a:t>
            </a:r>
            <a:r>
              <a:rPr sz="4400" b="1" spc="-110" dirty="0">
                <a:latin typeface="Trebuchet MS"/>
                <a:cs typeface="Trebuchet MS"/>
              </a:rPr>
              <a:t> </a:t>
            </a:r>
            <a:r>
              <a:rPr sz="4400" b="1" dirty="0">
                <a:latin typeface="Trebuchet MS"/>
                <a:cs typeface="Trebuchet MS"/>
              </a:rPr>
              <a:t>de</a:t>
            </a:r>
            <a:r>
              <a:rPr sz="4400" b="1" spc="-110" dirty="0">
                <a:latin typeface="Trebuchet MS"/>
                <a:cs typeface="Trebuchet MS"/>
              </a:rPr>
              <a:t> </a:t>
            </a:r>
            <a:r>
              <a:rPr sz="4400" b="1" spc="-10" dirty="0">
                <a:latin typeface="Trebuchet MS"/>
                <a:cs typeface="Trebuchet MS"/>
              </a:rPr>
              <a:t>Garibi:</a:t>
            </a:r>
            <a:endParaRPr sz="4400" b="1" dirty="0">
              <a:latin typeface="Trebuchet MS"/>
              <a:cs typeface="Trebuchet MS"/>
            </a:endParaRPr>
          </a:p>
          <a:p>
            <a:pPr marL="12700" marR="5080" algn="just">
              <a:lnSpc>
                <a:spcPct val="116100"/>
              </a:lnSpc>
              <a:spcBef>
                <a:spcPts val="695"/>
              </a:spcBef>
            </a:pPr>
            <a:r>
              <a:rPr sz="4000" spc="114" dirty="0">
                <a:latin typeface="Trebuchet MS"/>
                <a:cs typeface="Trebuchet MS"/>
              </a:rPr>
              <a:t>Es</a:t>
            </a:r>
            <a:r>
              <a:rPr sz="4000" spc="-3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un</a:t>
            </a:r>
            <a:r>
              <a:rPr sz="4000" spc="-30" dirty="0">
                <a:latin typeface="Trebuchet MS"/>
                <a:cs typeface="Trebuchet MS"/>
              </a:rPr>
              <a:t> </a:t>
            </a:r>
            <a:r>
              <a:rPr sz="4000" spc="45" dirty="0" err="1">
                <a:latin typeface="Trebuchet MS"/>
                <a:cs typeface="Trebuchet MS"/>
              </a:rPr>
              <a:t>programa</a:t>
            </a:r>
            <a:r>
              <a:rPr sz="4000" spc="-3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de</a:t>
            </a:r>
            <a:r>
              <a:rPr lang="es-MX" sz="4000" dirty="0">
                <a:latin typeface="Trebuchet MS"/>
                <a:cs typeface="Trebuchet MS"/>
              </a:rPr>
              <a:t> tres</a:t>
            </a:r>
            <a:r>
              <a:rPr sz="4000" spc="-30" dirty="0">
                <a:latin typeface="Trebuchet MS"/>
                <a:cs typeface="Trebuchet MS"/>
              </a:rPr>
              <a:t> </a:t>
            </a:r>
            <a:r>
              <a:rPr lang="es-MX" sz="4000" spc="-30" dirty="0">
                <a:latin typeface="Trebuchet MS"/>
                <a:cs typeface="Trebuchet MS"/>
              </a:rPr>
              <a:t>etapas de </a:t>
            </a:r>
            <a:r>
              <a:rPr sz="4000" dirty="0">
                <a:latin typeface="Trebuchet MS"/>
                <a:cs typeface="Trebuchet MS"/>
              </a:rPr>
              <a:t>capacitación</a:t>
            </a:r>
            <a:r>
              <a:rPr lang="es-MX" sz="4000" dirty="0">
                <a:latin typeface="Trebuchet MS"/>
                <a:cs typeface="Trebuchet MS"/>
              </a:rPr>
              <a:t>,</a:t>
            </a:r>
            <a:r>
              <a:rPr sz="4000" spc="-30" dirty="0">
                <a:latin typeface="Trebuchet MS"/>
                <a:cs typeface="Trebuchet MS"/>
              </a:rPr>
              <a:t> </a:t>
            </a:r>
            <a:r>
              <a:rPr sz="4000" spc="-25" dirty="0">
                <a:latin typeface="Trebuchet MS"/>
                <a:cs typeface="Trebuchet MS"/>
              </a:rPr>
              <a:t>el </a:t>
            </a:r>
            <a:r>
              <a:rPr sz="4000" dirty="0">
                <a:latin typeface="Trebuchet MS"/>
                <a:cs typeface="Trebuchet MS"/>
              </a:rPr>
              <a:t>cual </a:t>
            </a:r>
            <a:r>
              <a:rPr sz="4000" spc="-25" dirty="0">
                <a:latin typeface="Trebuchet MS"/>
                <a:cs typeface="Trebuchet MS"/>
              </a:rPr>
              <a:t>tiene</a:t>
            </a:r>
            <a:r>
              <a:rPr sz="4000" dirty="0">
                <a:latin typeface="Trebuchet MS"/>
                <a:cs typeface="Trebuchet MS"/>
              </a:rPr>
              <a:t> como </a:t>
            </a:r>
            <a:r>
              <a:rPr sz="4000" spc="-25" dirty="0">
                <a:latin typeface="Trebuchet MS"/>
                <a:cs typeface="Trebuchet MS"/>
              </a:rPr>
              <a:t>objetivo</a:t>
            </a:r>
            <a:r>
              <a:rPr sz="4000" spc="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mostrar </a:t>
            </a:r>
            <a:r>
              <a:rPr sz="4000" spc="25" dirty="0">
                <a:latin typeface="Trebuchet MS"/>
                <a:cs typeface="Trebuchet MS"/>
              </a:rPr>
              <a:t>los </a:t>
            </a:r>
            <a:r>
              <a:rPr sz="4000" dirty="0">
                <a:latin typeface="Trebuchet MS"/>
                <a:cs typeface="Trebuchet MS"/>
              </a:rPr>
              <a:t>conceptos</a:t>
            </a:r>
            <a:r>
              <a:rPr sz="4000" spc="45" dirty="0">
                <a:latin typeface="Trebuchet MS"/>
                <a:cs typeface="Trebuchet MS"/>
              </a:rPr>
              <a:t> </a:t>
            </a:r>
            <a:r>
              <a:rPr sz="4000" spc="55" dirty="0">
                <a:latin typeface="Trebuchet MS"/>
                <a:cs typeface="Trebuchet MS"/>
              </a:rPr>
              <a:t>básicos</a:t>
            </a:r>
            <a:r>
              <a:rPr sz="4000" spc="4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y</a:t>
            </a:r>
            <a:r>
              <a:rPr sz="4000" spc="50" dirty="0">
                <a:latin typeface="Trebuchet MS"/>
                <a:cs typeface="Trebuchet MS"/>
              </a:rPr>
              <a:t> </a:t>
            </a:r>
            <a:r>
              <a:rPr sz="4000" spc="-10" dirty="0">
                <a:latin typeface="Trebuchet MS"/>
                <a:cs typeface="Trebuchet MS"/>
              </a:rPr>
              <a:t>proporcionar </a:t>
            </a:r>
            <a:r>
              <a:rPr sz="4000" dirty="0">
                <a:latin typeface="Trebuchet MS"/>
                <a:cs typeface="Trebuchet MS"/>
              </a:rPr>
              <a:t>herramientas</a:t>
            </a:r>
            <a:r>
              <a:rPr sz="4000" spc="-2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que</a:t>
            </a:r>
            <a:r>
              <a:rPr sz="4000" spc="-2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permitan</a:t>
            </a:r>
            <a:r>
              <a:rPr sz="4000" spc="-1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a</a:t>
            </a:r>
            <a:r>
              <a:rPr sz="4000" spc="-20" dirty="0">
                <a:latin typeface="Trebuchet MS"/>
                <a:cs typeface="Trebuchet MS"/>
              </a:rPr>
              <a:t> </a:t>
            </a:r>
            <a:r>
              <a:rPr sz="4000" spc="25" dirty="0">
                <a:latin typeface="Trebuchet MS"/>
                <a:cs typeface="Trebuchet MS"/>
              </a:rPr>
              <a:t>los </a:t>
            </a:r>
            <a:r>
              <a:rPr sz="4000" dirty="0">
                <a:latin typeface="Trebuchet MS"/>
                <a:cs typeface="Trebuchet MS"/>
              </a:rPr>
              <a:t>emprendedores</a:t>
            </a:r>
            <a:r>
              <a:rPr sz="4000" spc="2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disminuir</a:t>
            </a:r>
            <a:r>
              <a:rPr sz="4000" spc="25" dirty="0">
                <a:latin typeface="Trebuchet MS"/>
                <a:cs typeface="Trebuchet MS"/>
              </a:rPr>
              <a:t> </a:t>
            </a:r>
            <a:r>
              <a:rPr sz="4000" spc="-30" dirty="0">
                <a:latin typeface="Trebuchet MS"/>
                <a:cs typeface="Trebuchet MS"/>
              </a:rPr>
              <a:t>el</a:t>
            </a:r>
            <a:r>
              <a:rPr sz="4000" spc="20" dirty="0">
                <a:latin typeface="Trebuchet MS"/>
                <a:cs typeface="Trebuchet MS"/>
              </a:rPr>
              <a:t> </a:t>
            </a:r>
            <a:r>
              <a:rPr sz="4000" spc="50" dirty="0">
                <a:latin typeface="Trebuchet MS"/>
                <a:cs typeface="Trebuchet MS"/>
              </a:rPr>
              <a:t>riesgo</a:t>
            </a:r>
            <a:r>
              <a:rPr sz="4000" spc="25" dirty="0">
                <a:latin typeface="Trebuchet MS"/>
                <a:cs typeface="Trebuchet MS"/>
              </a:rPr>
              <a:t> </a:t>
            </a:r>
            <a:r>
              <a:rPr sz="4000" spc="-25" dirty="0">
                <a:latin typeface="Trebuchet MS"/>
                <a:cs typeface="Trebuchet MS"/>
              </a:rPr>
              <a:t>de </a:t>
            </a:r>
            <a:r>
              <a:rPr sz="4000" spc="-10" dirty="0">
                <a:latin typeface="Trebuchet MS"/>
                <a:cs typeface="Trebuchet MS"/>
              </a:rPr>
              <a:t>fracaso</a:t>
            </a:r>
            <a:r>
              <a:rPr sz="3200" spc="-10" dirty="0">
                <a:latin typeface="Trebuchet MS"/>
                <a:cs typeface="Trebuchet MS"/>
              </a:rPr>
              <a:t>.</a:t>
            </a:r>
            <a:endParaRPr sz="3200" dirty="0">
              <a:latin typeface="Trebuchet MS"/>
              <a:cs typeface="Trebuchet M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57DDFF4-44A2-41D1-9D0E-0DD9351A13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703" y="8203261"/>
            <a:ext cx="2066421" cy="20664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3985458"/>
            <a:ext cx="387582" cy="3040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57990" y="3740301"/>
            <a:ext cx="10805410" cy="2111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sz="4000" dirty="0">
                <a:latin typeface="Trebuchet MS"/>
                <a:cs typeface="Trebuchet MS"/>
              </a:rPr>
              <a:t>Una </a:t>
            </a:r>
            <a:r>
              <a:rPr sz="4000" spc="-10" dirty="0">
                <a:latin typeface="Trebuchet MS"/>
                <a:cs typeface="Trebuchet MS"/>
              </a:rPr>
              <a:t>vez</a:t>
            </a:r>
            <a:r>
              <a:rPr sz="4000" dirty="0">
                <a:latin typeface="Trebuchet MS"/>
                <a:cs typeface="Trebuchet MS"/>
              </a:rPr>
              <a:t> </a:t>
            </a:r>
            <a:r>
              <a:rPr sz="4000" spc="45" dirty="0">
                <a:latin typeface="Trebuchet MS"/>
                <a:cs typeface="Trebuchet MS"/>
              </a:rPr>
              <a:t>cursado</a:t>
            </a:r>
            <a:r>
              <a:rPr sz="4000" dirty="0">
                <a:latin typeface="Trebuchet MS"/>
                <a:cs typeface="Trebuchet MS"/>
              </a:rPr>
              <a:t> </a:t>
            </a:r>
            <a:r>
              <a:rPr sz="4000" spc="-50" dirty="0">
                <a:latin typeface="Trebuchet MS"/>
                <a:cs typeface="Trebuchet MS"/>
              </a:rPr>
              <a:t>el</a:t>
            </a:r>
            <a:r>
              <a:rPr sz="4000" dirty="0">
                <a:latin typeface="Trebuchet MS"/>
                <a:cs typeface="Trebuchet MS"/>
              </a:rPr>
              <a:t> programa</a:t>
            </a:r>
            <a:r>
              <a:rPr sz="4000" spc="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básico </a:t>
            </a:r>
            <a:r>
              <a:rPr sz="4000" spc="55" dirty="0">
                <a:latin typeface="Trebuchet MS"/>
                <a:cs typeface="Trebuchet MS"/>
              </a:rPr>
              <a:t>se</a:t>
            </a:r>
            <a:r>
              <a:rPr sz="4000" dirty="0">
                <a:latin typeface="Trebuchet MS"/>
                <a:cs typeface="Trebuchet MS"/>
              </a:rPr>
              <a:t> </a:t>
            </a:r>
            <a:r>
              <a:rPr sz="4000" spc="-10" dirty="0">
                <a:latin typeface="Trebuchet MS"/>
                <a:cs typeface="Trebuchet MS"/>
              </a:rPr>
              <a:t>tiene </a:t>
            </a:r>
            <a:r>
              <a:rPr sz="4000" dirty="0">
                <a:latin typeface="Trebuchet MS"/>
                <a:cs typeface="Trebuchet MS"/>
              </a:rPr>
              <a:t>la</a:t>
            </a:r>
            <a:r>
              <a:rPr sz="4000" spc="-6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posibilidad</a:t>
            </a:r>
            <a:r>
              <a:rPr sz="4000" spc="-6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de</a:t>
            </a:r>
            <a:r>
              <a:rPr sz="4000" spc="-6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solicitar</a:t>
            </a:r>
            <a:r>
              <a:rPr sz="4000" spc="-6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un</a:t>
            </a:r>
            <a:r>
              <a:rPr sz="4000" spc="-6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pr</a:t>
            </a:r>
            <a:r>
              <a:rPr lang="es-MX" sz="4000" dirty="0">
                <a:latin typeface="Trebuchet MS"/>
                <a:cs typeface="Trebuchet MS"/>
              </a:rPr>
              <a:t>e</a:t>
            </a:r>
            <a:r>
              <a:rPr sz="4000" dirty="0" err="1">
                <a:latin typeface="Trebuchet MS"/>
                <a:cs typeface="Trebuchet MS"/>
              </a:rPr>
              <a:t>st</a:t>
            </a:r>
            <a:r>
              <a:rPr lang="es-MX" sz="4000" dirty="0">
                <a:latin typeface="Trebuchet MS"/>
                <a:cs typeface="Trebuchet MS"/>
              </a:rPr>
              <a:t>á</a:t>
            </a:r>
            <a:r>
              <a:rPr sz="4000" dirty="0" err="1">
                <a:latin typeface="Trebuchet MS"/>
                <a:cs typeface="Trebuchet MS"/>
              </a:rPr>
              <a:t>mo</a:t>
            </a:r>
            <a:r>
              <a:rPr lang="es-MX" sz="4000" dirty="0">
                <a:latin typeface="Trebuchet MS"/>
                <a:cs typeface="Trebuchet MS"/>
              </a:rPr>
              <a:t> de hasta $30,000.00 pesos sin interés.</a:t>
            </a:r>
            <a:endParaRPr sz="40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000" y="2625982"/>
            <a:ext cx="111252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4000" b="1" spc="65" dirty="0">
                <a:latin typeface="Tahoma"/>
                <a:cs typeface="Tahoma"/>
              </a:rPr>
              <a:t>2</a:t>
            </a:r>
            <a:r>
              <a:rPr sz="4400" b="1" spc="65" dirty="0">
                <a:latin typeface="Tahoma"/>
                <a:cs typeface="Tahoma"/>
              </a:rPr>
              <a:t>.</a:t>
            </a:r>
            <a:r>
              <a:rPr sz="4400" b="1" spc="75" dirty="0">
                <a:latin typeface="Tahoma"/>
                <a:cs typeface="Tahoma"/>
              </a:rPr>
              <a:t> </a:t>
            </a:r>
            <a:r>
              <a:rPr sz="4400" b="1" spc="140" dirty="0">
                <a:latin typeface="Tahoma"/>
                <a:cs typeface="Tahoma"/>
              </a:rPr>
              <a:t>FINANCIADO</a:t>
            </a:r>
            <a:r>
              <a:rPr sz="4400" b="1" spc="75" dirty="0">
                <a:latin typeface="Tahoma"/>
                <a:cs typeface="Tahoma"/>
              </a:rPr>
              <a:t> </a:t>
            </a:r>
            <a:r>
              <a:rPr sz="4400" b="1" spc="65" dirty="0">
                <a:latin typeface="Tahoma"/>
                <a:cs typeface="Tahoma"/>
              </a:rPr>
              <a:t>POR</a:t>
            </a:r>
            <a:r>
              <a:rPr sz="4400" b="1" spc="75" dirty="0">
                <a:latin typeface="Tahoma"/>
                <a:cs typeface="Tahoma"/>
              </a:rPr>
              <a:t> </a:t>
            </a:r>
            <a:r>
              <a:rPr sz="4400" b="1" spc="150" dirty="0">
                <a:latin typeface="Tahoma"/>
                <a:cs typeface="Tahoma"/>
              </a:rPr>
              <a:t>GARIBI</a:t>
            </a:r>
            <a:endParaRPr sz="4400" b="1" dirty="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7295484"/>
            <a:ext cx="387582" cy="30405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7990" y="7103053"/>
            <a:ext cx="12481809" cy="2111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500"/>
              </a:lnSpc>
              <a:spcBef>
                <a:spcPts val="100"/>
              </a:spcBef>
            </a:pPr>
            <a:r>
              <a:rPr sz="4000" dirty="0">
                <a:latin typeface="Trebuchet MS"/>
                <a:cs typeface="Trebuchet MS"/>
              </a:rPr>
              <a:t>Programa</a:t>
            </a:r>
            <a:r>
              <a:rPr sz="4000" spc="-2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de</a:t>
            </a:r>
            <a:r>
              <a:rPr sz="4000" spc="-2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acompañamiento</a:t>
            </a:r>
            <a:r>
              <a:rPr sz="4000" spc="-2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en</a:t>
            </a:r>
            <a:r>
              <a:rPr sz="4000" spc="-25" dirty="0">
                <a:latin typeface="Trebuchet MS"/>
                <a:cs typeface="Trebuchet MS"/>
              </a:rPr>
              <a:t> </a:t>
            </a:r>
            <a:r>
              <a:rPr sz="4000" spc="-50" dirty="0">
                <a:latin typeface="Trebuchet MS"/>
                <a:cs typeface="Trebuchet MS"/>
              </a:rPr>
              <a:t>el</a:t>
            </a:r>
            <a:r>
              <a:rPr sz="4000" spc="-2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que</a:t>
            </a:r>
            <a:r>
              <a:rPr sz="4000" spc="-20" dirty="0">
                <a:latin typeface="Trebuchet MS"/>
                <a:cs typeface="Trebuchet MS"/>
              </a:rPr>
              <a:t> </a:t>
            </a:r>
            <a:r>
              <a:rPr sz="4000" spc="30" dirty="0">
                <a:latin typeface="Trebuchet MS"/>
                <a:cs typeface="Trebuchet MS"/>
              </a:rPr>
              <a:t>se </a:t>
            </a:r>
            <a:r>
              <a:rPr sz="4000" dirty="0">
                <a:latin typeface="Trebuchet MS"/>
                <a:cs typeface="Trebuchet MS"/>
              </a:rPr>
              <a:t>proporcionan</a:t>
            </a:r>
            <a:r>
              <a:rPr sz="4000" spc="5" dirty="0">
                <a:latin typeface="Trebuchet MS"/>
                <a:cs typeface="Trebuchet MS"/>
              </a:rPr>
              <a:t> </a:t>
            </a:r>
            <a:r>
              <a:rPr sz="4000" spc="114" dirty="0">
                <a:latin typeface="Trebuchet MS"/>
                <a:cs typeface="Trebuchet MS"/>
              </a:rPr>
              <a:t>8</a:t>
            </a:r>
            <a:r>
              <a:rPr sz="4000" spc="10" dirty="0">
                <a:latin typeface="Trebuchet MS"/>
                <a:cs typeface="Trebuchet MS"/>
              </a:rPr>
              <a:t> </a:t>
            </a:r>
            <a:r>
              <a:rPr sz="4000" spc="55" dirty="0">
                <a:latin typeface="Trebuchet MS"/>
                <a:cs typeface="Trebuchet MS"/>
              </a:rPr>
              <a:t>horas</a:t>
            </a:r>
            <a:r>
              <a:rPr sz="4000" spc="10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de</a:t>
            </a:r>
            <a:r>
              <a:rPr sz="4000" spc="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consultoría</a:t>
            </a:r>
            <a:r>
              <a:rPr sz="4000" spc="10" dirty="0">
                <a:latin typeface="Trebuchet MS"/>
                <a:cs typeface="Trebuchet MS"/>
              </a:rPr>
              <a:t> </a:t>
            </a:r>
            <a:r>
              <a:rPr sz="4000" spc="-20" dirty="0">
                <a:latin typeface="Trebuchet MS"/>
                <a:cs typeface="Trebuchet MS"/>
              </a:rPr>
              <a:t>para </a:t>
            </a:r>
            <a:r>
              <a:rPr sz="4000" dirty="0">
                <a:latin typeface="Trebuchet MS"/>
                <a:cs typeface="Trebuchet MS"/>
              </a:rPr>
              <a:t>continuar</a:t>
            </a:r>
            <a:r>
              <a:rPr sz="4000" spc="-85" dirty="0">
                <a:latin typeface="Trebuchet MS"/>
                <a:cs typeface="Trebuchet MS"/>
              </a:rPr>
              <a:t> </a:t>
            </a:r>
            <a:r>
              <a:rPr sz="4000" spc="-20" dirty="0">
                <a:latin typeface="Trebuchet MS"/>
                <a:cs typeface="Trebuchet MS"/>
              </a:rPr>
              <a:t>fortaleciendo</a:t>
            </a:r>
            <a:r>
              <a:rPr sz="4000" spc="-80" dirty="0">
                <a:latin typeface="Trebuchet MS"/>
                <a:cs typeface="Trebuchet MS"/>
              </a:rPr>
              <a:t> </a:t>
            </a:r>
            <a:r>
              <a:rPr sz="4000" spc="-20" dirty="0">
                <a:latin typeface="Trebuchet MS"/>
                <a:cs typeface="Trebuchet MS"/>
              </a:rPr>
              <a:t>del</a:t>
            </a:r>
            <a:r>
              <a:rPr sz="4000" spc="-80" dirty="0">
                <a:latin typeface="Trebuchet MS"/>
                <a:cs typeface="Trebuchet MS"/>
              </a:rPr>
              <a:t> </a:t>
            </a:r>
            <a:r>
              <a:rPr sz="4000" spc="-10" dirty="0">
                <a:latin typeface="Trebuchet MS"/>
                <a:cs typeface="Trebuchet MS"/>
              </a:rPr>
              <a:t>negocio.</a:t>
            </a:r>
            <a:endParaRPr sz="4000" dirty="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831612"/>
            <a:ext cx="18288000" cy="4553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590801" y="654748"/>
            <a:ext cx="10515599" cy="897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900"/>
              </a:lnSpc>
              <a:spcBef>
                <a:spcPts val="100"/>
              </a:spcBef>
            </a:pPr>
            <a:r>
              <a:rPr sz="6000" b="1" dirty="0" err="1">
                <a:solidFill>
                  <a:srgbClr val="000000"/>
                </a:solidFill>
              </a:rPr>
              <a:t>Modelo</a:t>
            </a:r>
            <a:r>
              <a:rPr sz="6000" b="1" spc="515" dirty="0">
                <a:solidFill>
                  <a:srgbClr val="000000"/>
                </a:solidFill>
              </a:rPr>
              <a:t> </a:t>
            </a:r>
            <a:r>
              <a:rPr sz="6000" b="1" spc="140" dirty="0">
                <a:solidFill>
                  <a:srgbClr val="000000"/>
                </a:solidFill>
              </a:rPr>
              <a:t>de</a:t>
            </a:r>
            <a:r>
              <a:rPr lang="es-MX" sz="6000" b="1" dirty="0"/>
              <a:t> </a:t>
            </a:r>
            <a:r>
              <a:rPr sz="6000" b="1" spc="180" dirty="0" err="1">
                <a:solidFill>
                  <a:srgbClr val="000000"/>
                </a:solidFill>
              </a:rPr>
              <a:t>Intervención</a:t>
            </a:r>
            <a:endParaRPr sz="6000" b="1"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D2E16A3D-10A8-4ADC-BAFD-C6A211563EDB}"/>
              </a:ext>
            </a:extLst>
          </p:cNvPr>
          <p:cNvSpPr txBox="1"/>
          <p:nvPr/>
        </p:nvSpPr>
        <p:spPr>
          <a:xfrm>
            <a:off x="1143000" y="6234632"/>
            <a:ext cx="11963400" cy="616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360">
              <a:lnSpc>
                <a:spcPct val="108300"/>
              </a:lnSpc>
              <a:spcBef>
                <a:spcPts val="855"/>
              </a:spcBef>
            </a:pPr>
            <a:r>
              <a:rPr lang="es-MX" sz="3200" b="1" spc="65" dirty="0">
                <a:latin typeface="Tahoma"/>
                <a:cs typeface="Tahoma"/>
              </a:rPr>
              <a:t>3.</a:t>
            </a:r>
            <a:r>
              <a:rPr lang="es-MX" sz="3200" b="1" spc="80" dirty="0">
                <a:latin typeface="Tahoma"/>
                <a:cs typeface="Tahoma"/>
              </a:rPr>
              <a:t> </a:t>
            </a:r>
            <a:r>
              <a:rPr lang="es-MX" sz="4000" b="1" spc="85" dirty="0">
                <a:latin typeface="Tahoma"/>
                <a:cs typeface="Tahoma"/>
              </a:rPr>
              <a:t>MEJORANDO </a:t>
            </a:r>
            <a:r>
              <a:rPr lang="es-MX" sz="4000" b="1" spc="125" dirty="0">
                <a:latin typeface="Tahoma"/>
                <a:cs typeface="Tahoma"/>
              </a:rPr>
              <a:t>MI</a:t>
            </a:r>
            <a:r>
              <a:rPr lang="es-MX" sz="4000" b="1" spc="80" dirty="0">
                <a:latin typeface="Tahoma"/>
                <a:cs typeface="Tahoma"/>
              </a:rPr>
              <a:t> </a:t>
            </a:r>
            <a:r>
              <a:rPr lang="es-MX" sz="4000" b="1" spc="90" dirty="0">
                <a:latin typeface="Tahoma"/>
                <a:cs typeface="Tahoma"/>
              </a:rPr>
              <a:t>NEGOCIO CON</a:t>
            </a:r>
            <a:r>
              <a:rPr lang="es-MX" sz="4000" b="1" spc="70" dirty="0">
                <a:latin typeface="Tahoma"/>
                <a:cs typeface="Tahoma"/>
              </a:rPr>
              <a:t> </a:t>
            </a:r>
            <a:r>
              <a:rPr lang="es-MX" sz="4000" b="1" spc="150" dirty="0">
                <a:latin typeface="Tahoma"/>
                <a:cs typeface="Tahoma"/>
              </a:rPr>
              <a:t>GARIBI</a:t>
            </a:r>
            <a:endParaRPr lang="es-MX" sz="4000" b="1" dirty="0">
              <a:latin typeface="Tahoma"/>
              <a:cs typeface="Tahoma"/>
            </a:endParaRPr>
          </a:p>
        </p:txBody>
      </p:sp>
      <p:pic>
        <p:nvPicPr>
          <p:cNvPr id="1026" name="Picture 2" descr="mejora de los procesos empresariales">
            <a:extLst>
              <a:ext uri="{FF2B5EF4-FFF2-40B4-BE49-F238E27FC236}">
                <a16:creationId xmlns:a16="http://schemas.microsoft.com/office/drawing/2014/main" id="{BD6139E3-BDC1-4BFC-842D-5C58956B6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6784" y="5620457"/>
            <a:ext cx="3673016" cy="36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5 ideas de Prestamos | prestamos, prestamos dinero, estados financieros">
            <a:extLst>
              <a:ext uri="{FF2B5EF4-FFF2-40B4-BE49-F238E27FC236}">
                <a16:creationId xmlns:a16="http://schemas.microsoft.com/office/drawing/2014/main" id="{CFBF6633-7AF4-47FC-A45B-562465735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5188" y="2625982"/>
            <a:ext cx="2794809" cy="279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8C6E00-C5CC-4F31-BF4C-FCAE92B3E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8229" y="3310920"/>
            <a:ext cx="13861408" cy="6236152"/>
          </a:xfrm>
        </p:spPr>
        <p:txBody>
          <a:bodyPr/>
          <a:lstStyle/>
          <a:p>
            <a:pPr algn="l"/>
            <a:r>
              <a:rPr lang="es-MX" sz="4000" dirty="0"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U</a:t>
            </a:r>
            <a:r>
              <a:rPr lang="es-MX" sz="4000" dirty="0">
                <a:effectLst/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n espacio donde interactúa, un grupo de emprendedores, que han recibido los servicios de capacitación, crédito y/o consultoría de la Fundación</a:t>
            </a:r>
          </a:p>
          <a:p>
            <a:pPr algn="l"/>
            <a:endParaRPr lang="es-MX" sz="4000" dirty="0">
              <a:effectLst/>
              <a:highlight>
                <a:srgbClr val="173F36"/>
              </a:highligh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l"/>
            <a:r>
              <a:rPr lang="es-MX" sz="4000" dirty="0"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es-MX" sz="4000" dirty="0">
                <a:effectLst/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on el objetivo de:</a:t>
            </a:r>
          </a:p>
          <a:p>
            <a:pPr algn="l"/>
            <a:r>
              <a:rPr lang="es-MX" sz="4000" dirty="0">
                <a:effectLst/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Fortalecer las capacidades de los emprendedores,</a:t>
            </a:r>
            <a:r>
              <a:rPr lang="es-MX" sz="4000" dirty="0"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La cooperación y e</a:t>
            </a:r>
            <a:r>
              <a:rPr lang="es-MX" sz="4000" dirty="0">
                <a:effectLst/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l apoyo mutuo, p</a:t>
            </a:r>
            <a:r>
              <a:rPr lang="es-MX" sz="4000" dirty="0"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ara generar un impacto social y económico teniendo como fundamentos la economía social y solidaria.</a:t>
            </a:r>
            <a:r>
              <a:rPr lang="es-MX" sz="4000" dirty="0">
                <a:effectLst/>
                <a:highlight>
                  <a:srgbClr val="173F36"/>
                </a:highligh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MX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Fortalecer las cap</a:t>
            </a: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acidades de los emprendedores, la cooperación, el apoyo mutuo, </a:t>
            </a:r>
            <a:endParaRPr lang="es-MX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MX" sz="1800" dirty="0">
              <a:solidFill>
                <a:schemeClr val="tx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l"/>
            <a:endParaRPr lang="es-MX" sz="3600" dirty="0">
              <a:solidFill>
                <a:schemeClr val="tx1"/>
              </a:solidFill>
              <a:highlight>
                <a:srgbClr val="173F36"/>
              </a:highlight>
            </a:endParaRPr>
          </a:p>
        </p:txBody>
      </p:sp>
      <p:pic>
        <p:nvPicPr>
          <p:cNvPr id="6" name="Imagen 5" descr="Imagen que contiene agua, pájaro, puesta de sol, oscuro&#10;&#10;Descripción generada automáticamente">
            <a:extLst>
              <a:ext uri="{FF2B5EF4-FFF2-40B4-BE49-F238E27FC236}">
                <a16:creationId xmlns:a16="http://schemas.microsoft.com/office/drawing/2014/main" id="{88422CE9-B50B-4004-A2CE-9CC698271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2" y="1280715"/>
            <a:ext cx="16782876" cy="161838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8A91FF5-B4A8-4577-B346-2ACE76FFBFB8}"/>
              </a:ext>
            </a:extLst>
          </p:cNvPr>
          <p:cNvSpPr/>
          <p:nvPr/>
        </p:nvSpPr>
        <p:spPr>
          <a:xfrm>
            <a:off x="1981200" y="1692537"/>
            <a:ext cx="1264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RED SOLIDARIA DE EMPRENDEDORES</a:t>
            </a:r>
            <a:endParaRPr lang="es-MX" sz="5400" dirty="0">
              <a:solidFill>
                <a:srgbClr val="F3D03E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2CC60D3-9648-4F30-BD54-BA1E2FCFA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789033"/>
            <a:ext cx="2454829" cy="242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32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grpId="0" nodeType="withEffect" p14:presetBounceEnd="40000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grpId="0" nodeType="withEffect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9EE7E702-A205-4C57-A7EC-FAAD9173A6B1}"/>
              </a:ext>
            </a:extLst>
          </p:cNvPr>
          <p:cNvSpPr/>
          <p:nvPr/>
        </p:nvSpPr>
        <p:spPr>
          <a:xfrm>
            <a:off x="0" y="0"/>
            <a:ext cx="18288000" cy="2668170"/>
          </a:xfrm>
          <a:prstGeom prst="rect">
            <a:avLst/>
          </a:prstGeom>
          <a:solidFill>
            <a:srgbClr val="173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1DF8641-2E3B-4B53-8156-080A73B4CA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37" y="8839199"/>
            <a:ext cx="994727" cy="99472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6D3F8B5-B136-438B-8D62-7E2985BED3F5}"/>
              </a:ext>
            </a:extLst>
          </p:cNvPr>
          <p:cNvSpPr txBox="1"/>
          <p:nvPr/>
        </p:nvSpPr>
        <p:spPr>
          <a:xfrm>
            <a:off x="3693926" y="10943823"/>
            <a:ext cx="9229725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7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+17,000 personas capacitadas.</a:t>
            </a:r>
          </a:p>
          <a:p>
            <a:r>
              <a:rPr lang="es-MX" sz="27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+1,000 proyectos productivos apoyados.</a:t>
            </a:r>
          </a:p>
          <a:p>
            <a:r>
              <a:rPr lang="es-MX" sz="27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+2,000 familias beneficiadas.</a:t>
            </a:r>
          </a:p>
          <a:p>
            <a:r>
              <a:rPr lang="es-MX" sz="27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Miles de empleos generados, representando esperanza y futuro para nuestra comunidad.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24B5EBB-1484-4C97-A059-85DEB98F07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789" y="8839199"/>
            <a:ext cx="994724" cy="99472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0183CCC-8FFE-434F-8660-89719235E1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638" y="8839199"/>
            <a:ext cx="994724" cy="99472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639CAFE-29D4-4ECB-BD87-0861C6A832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487" y="8839199"/>
            <a:ext cx="994724" cy="99472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B0737BE-FE96-4CF1-A83E-F14A946CEC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4335" y="8839199"/>
            <a:ext cx="994724" cy="99472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DE8376A-CBE9-4C0F-ACEA-456C85D3E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286" y="-275460"/>
            <a:ext cx="8055429" cy="3314763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0F31C40-7B61-4318-B3F2-FE53074C1A23}"/>
              </a:ext>
            </a:extLst>
          </p:cNvPr>
          <p:cNvSpPr txBox="1"/>
          <p:nvPr/>
        </p:nvSpPr>
        <p:spPr>
          <a:xfrm>
            <a:off x="4054173" y="12097986"/>
            <a:ext cx="101796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6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+1,000 talleres impartidos.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7B9BD63-0605-474E-889E-AC464313089A}"/>
              </a:ext>
            </a:extLst>
          </p:cNvPr>
          <p:cNvSpPr txBox="1"/>
          <p:nvPr/>
        </p:nvSpPr>
        <p:spPr>
          <a:xfrm>
            <a:off x="0" y="3314763"/>
            <a:ext cx="18288000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7250" b="1" i="1" dirty="0">
                <a:solidFill>
                  <a:srgbClr val="173F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Nuestros</a:t>
            </a:r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4D01E074-122F-44B8-841E-0105C00D3984}"/>
              </a:ext>
            </a:extLst>
          </p:cNvPr>
          <p:cNvSpPr/>
          <p:nvPr/>
        </p:nvSpPr>
        <p:spPr>
          <a:xfrm>
            <a:off x="7157425" y="4958056"/>
            <a:ext cx="4459367" cy="2268413"/>
          </a:xfrm>
          <a:custGeom>
            <a:avLst/>
            <a:gdLst/>
            <a:ahLst/>
            <a:cxnLst/>
            <a:rect l="l" t="t" r="r" b="b"/>
            <a:pathLst>
              <a:path w="2972911" h="1512275">
                <a:moveTo>
                  <a:pt x="2653007" y="1178706"/>
                </a:moveTo>
                <a:cubicBezTo>
                  <a:pt x="2651803" y="1178596"/>
                  <a:pt x="2650298" y="1178788"/>
                  <a:pt x="2648491" y="1179281"/>
                </a:cubicBezTo>
                <a:cubicBezTo>
                  <a:pt x="2638892" y="1180741"/>
                  <a:pt x="2634877" y="1181325"/>
                  <a:pt x="2636447" y="1181033"/>
                </a:cubicBezTo>
                <a:cubicBezTo>
                  <a:pt x="2638016" y="1180741"/>
                  <a:pt x="2634439" y="1181325"/>
                  <a:pt x="2625717" y="1182786"/>
                </a:cubicBezTo>
                <a:cubicBezTo>
                  <a:pt x="2622104" y="1185342"/>
                  <a:pt x="2617943" y="1187679"/>
                  <a:pt x="2613235" y="1189796"/>
                </a:cubicBezTo>
                <a:cubicBezTo>
                  <a:pt x="2608527" y="1191914"/>
                  <a:pt x="2603928" y="1194251"/>
                  <a:pt x="2599439" y="1196807"/>
                </a:cubicBezTo>
                <a:cubicBezTo>
                  <a:pt x="2596702" y="1197133"/>
                  <a:pt x="2593417" y="1198232"/>
                  <a:pt x="2589585" y="1200104"/>
                </a:cubicBezTo>
                <a:cubicBezTo>
                  <a:pt x="2585753" y="1201975"/>
                  <a:pt x="2582030" y="1202658"/>
                  <a:pt x="2578417" y="1202152"/>
                </a:cubicBezTo>
                <a:cubicBezTo>
                  <a:pt x="2575862" y="1203204"/>
                  <a:pt x="2573526" y="1204583"/>
                  <a:pt x="2571409" y="1206289"/>
                </a:cubicBezTo>
                <a:cubicBezTo>
                  <a:pt x="2569292" y="1207994"/>
                  <a:pt x="2566957" y="1208937"/>
                  <a:pt x="2564402" y="1209119"/>
                </a:cubicBezTo>
                <a:cubicBezTo>
                  <a:pt x="2564329" y="1209881"/>
                  <a:pt x="2564037" y="1210098"/>
                  <a:pt x="2563526" y="1209772"/>
                </a:cubicBezTo>
                <a:cubicBezTo>
                  <a:pt x="2563015" y="1209445"/>
                  <a:pt x="2562723" y="1209228"/>
                  <a:pt x="2562650" y="1209119"/>
                </a:cubicBezTo>
                <a:lnTo>
                  <a:pt x="2559146" y="1216085"/>
                </a:lnTo>
                <a:cubicBezTo>
                  <a:pt x="2558672" y="1216234"/>
                  <a:pt x="2558307" y="1217717"/>
                  <a:pt x="2558051" y="1220535"/>
                </a:cubicBezTo>
                <a:cubicBezTo>
                  <a:pt x="2557796" y="1223354"/>
                  <a:pt x="2560497" y="1226617"/>
                  <a:pt x="2566154" y="1230325"/>
                </a:cubicBezTo>
                <a:cubicBezTo>
                  <a:pt x="2569073" y="1230616"/>
                  <a:pt x="2572869" y="1231345"/>
                  <a:pt x="2577541" y="1232511"/>
                </a:cubicBezTo>
                <a:cubicBezTo>
                  <a:pt x="2582212" y="1233677"/>
                  <a:pt x="2586008" y="1233531"/>
                  <a:pt x="2588928" y="1232074"/>
                </a:cubicBezTo>
                <a:cubicBezTo>
                  <a:pt x="2592760" y="1232257"/>
                  <a:pt x="2595607" y="1232328"/>
                  <a:pt x="2597468" y="1232289"/>
                </a:cubicBezTo>
                <a:cubicBezTo>
                  <a:pt x="2599329" y="1232249"/>
                  <a:pt x="2603490" y="1231001"/>
                  <a:pt x="2609950" y="1228545"/>
                </a:cubicBezTo>
                <a:lnTo>
                  <a:pt x="2634476" y="1216085"/>
                </a:lnTo>
                <a:cubicBezTo>
                  <a:pt x="2634184" y="1214625"/>
                  <a:pt x="2636520" y="1212288"/>
                  <a:pt x="2641483" y="1209075"/>
                </a:cubicBezTo>
                <a:cubicBezTo>
                  <a:pt x="2641483" y="1208272"/>
                  <a:pt x="2641921" y="1207687"/>
                  <a:pt x="2642797" y="1207322"/>
                </a:cubicBezTo>
                <a:cubicBezTo>
                  <a:pt x="2643673" y="1206957"/>
                  <a:pt x="2644987" y="1206373"/>
                  <a:pt x="2646739" y="1205570"/>
                </a:cubicBezTo>
                <a:cubicBezTo>
                  <a:pt x="2646702" y="1204000"/>
                  <a:pt x="2646775" y="1202758"/>
                  <a:pt x="2646958" y="1201845"/>
                </a:cubicBezTo>
                <a:cubicBezTo>
                  <a:pt x="2647140" y="1200933"/>
                  <a:pt x="2647651" y="1199253"/>
                  <a:pt x="2648491" y="1196807"/>
                </a:cubicBezTo>
                <a:cubicBezTo>
                  <a:pt x="2651009" y="1196624"/>
                  <a:pt x="2652542" y="1195675"/>
                  <a:pt x="2653090" y="1193959"/>
                </a:cubicBezTo>
                <a:cubicBezTo>
                  <a:pt x="2653637" y="1192243"/>
                  <a:pt x="2653856" y="1190855"/>
                  <a:pt x="2653746" y="1189796"/>
                </a:cubicBezTo>
                <a:cubicBezTo>
                  <a:pt x="2656265" y="1184648"/>
                  <a:pt x="2656922" y="1181362"/>
                  <a:pt x="2655717" y="1179938"/>
                </a:cubicBezTo>
                <a:cubicBezTo>
                  <a:pt x="2655115" y="1179226"/>
                  <a:pt x="2654212" y="1178815"/>
                  <a:pt x="2653007" y="1178706"/>
                </a:cubicBezTo>
                <a:close/>
                <a:moveTo>
                  <a:pt x="2250579" y="624884"/>
                </a:moveTo>
                <a:cubicBezTo>
                  <a:pt x="2228842" y="624168"/>
                  <a:pt x="2211157" y="628288"/>
                  <a:pt x="2197526" y="637244"/>
                </a:cubicBezTo>
                <a:cubicBezTo>
                  <a:pt x="2179351" y="649186"/>
                  <a:pt x="2167602" y="662781"/>
                  <a:pt x="2162279" y="678029"/>
                </a:cubicBezTo>
                <a:cubicBezTo>
                  <a:pt x="2156957" y="693277"/>
                  <a:pt x="2157281" y="703233"/>
                  <a:pt x="2163253" y="707899"/>
                </a:cubicBezTo>
                <a:cubicBezTo>
                  <a:pt x="2162486" y="710420"/>
                  <a:pt x="2159638" y="720726"/>
                  <a:pt x="2154709" y="738814"/>
                </a:cubicBezTo>
                <a:cubicBezTo>
                  <a:pt x="2149780" y="756903"/>
                  <a:pt x="2147370" y="767647"/>
                  <a:pt x="2147480" y="771045"/>
                </a:cubicBezTo>
                <a:cubicBezTo>
                  <a:pt x="2146238" y="785480"/>
                  <a:pt x="2143901" y="797393"/>
                  <a:pt x="2140469" y="806785"/>
                </a:cubicBezTo>
                <a:cubicBezTo>
                  <a:pt x="2137037" y="816176"/>
                  <a:pt x="2134700" y="825897"/>
                  <a:pt x="2133459" y="835946"/>
                </a:cubicBezTo>
                <a:cubicBezTo>
                  <a:pt x="2131670" y="844681"/>
                  <a:pt x="2130428" y="855715"/>
                  <a:pt x="2129735" y="869048"/>
                </a:cubicBezTo>
                <a:cubicBezTo>
                  <a:pt x="2129041" y="882381"/>
                  <a:pt x="2129114" y="892965"/>
                  <a:pt x="2129954" y="900799"/>
                </a:cubicBezTo>
                <a:lnTo>
                  <a:pt x="2129954" y="914777"/>
                </a:lnTo>
                <a:cubicBezTo>
                  <a:pt x="2128420" y="924205"/>
                  <a:pt x="2127982" y="931995"/>
                  <a:pt x="2128639" y="938147"/>
                </a:cubicBezTo>
                <a:cubicBezTo>
                  <a:pt x="2129296" y="944298"/>
                  <a:pt x="2129735" y="949904"/>
                  <a:pt x="2129954" y="954964"/>
                </a:cubicBezTo>
                <a:lnTo>
                  <a:pt x="2131706" y="963720"/>
                </a:lnTo>
                <a:cubicBezTo>
                  <a:pt x="2130939" y="965770"/>
                  <a:pt x="2130720" y="968259"/>
                  <a:pt x="2131049" y="971188"/>
                </a:cubicBezTo>
                <a:cubicBezTo>
                  <a:pt x="2131378" y="974116"/>
                  <a:pt x="2131597" y="975727"/>
                  <a:pt x="2131706" y="976020"/>
                </a:cubicBezTo>
                <a:cubicBezTo>
                  <a:pt x="2131852" y="977154"/>
                  <a:pt x="2132436" y="978838"/>
                  <a:pt x="2133459" y="981071"/>
                </a:cubicBezTo>
                <a:cubicBezTo>
                  <a:pt x="2134481" y="983304"/>
                  <a:pt x="2135065" y="984549"/>
                  <a:pt x="2135211" y="984805"/>
                </a:cubicBezTo>
                <a:cubicBezTo>
                  <a:pt x="2134700" y="987550"/>
                  <a:pt x="2135723" y="993041"/>
                  <a:pt x="2138278" y="1001277"/>
                </a:cubicBezTo>
                <a:cubicBezTo>
                  <a:pt x="2140834" y="1009514"/>
                  <a:pt x="2142733" y="1014565"/>
                  <a:pt x="2143974" y="1016432"/>
                </a:cubicBezTo>
                <a:lnTo>
                  <a:pt x="2154490" y="1032246"/>
                </a:lnTo>
                <a:cubicBezTo>
                  <a:pt x="2157265" y="1035650"/>
                  <a:pt x="2159602" y="1038066"/>
                  <a:pt x="2161501" y="1039494"/>
                </a:cubicBezTo>
                <a:cubicBezTo>
                  <a:pt x="2163399" y="1040921"/>
                  <a:pt x="2163983" y="1042019"/>
                  <a:pt x="2163253" y="1042788"/>
                </a:cubicBezTo>
                <a:lnTo>
                  <a:pt x="2166758" y="1042788"/>
                </a:lnTo>
                <a:lnTo>
                  <a:pt x="2186037" y="1046302"/>
                </a:lnTo>
                <a:cubicBezTo>
                  <a:pt x="2188447" y="1046412"/>
                  <a:pt x="2191514" y="1046192"/>
                  <a:pt x="2195238" y="1045643"/>
                </a:cubicBezTo>
                <a:cubicBezTo>
                  <a:pt x="2198962" y="1045094"/>
                  <a:pt x="2204658" y="1043557"/>
                  <a:pt x="2212326" y="1041031"/>
                </a:cubicBezTo>
                <a:cubicBezTo>
                  <a:pt x="2220687" y="1034148"/>
                  <a:pt x="2234635" y="1018049"/>
                  <a:pt x="2254169" y="992732"/>
                </a:cubicBezTo>
                <a:cubicBezTo>
                  <a:pt x="2273703" y="967416"/>
                  <a:pt x="2285460" y="947824"/>
                  <a:pt x="2289440" y="933956"/>
                </a:cubicBezTo>
                <a:cubicBezTo>
                  <a:pt x="2281736" y="929202"/>
                  <a:pt x="2272608" y="924228"/>
                  <a:pt x="2262056" y="919035"/>
                </a:cubicBezTo>
                <a:cubicBezTo>
                  <a:pt x="2251504" y="913842"/>
                  <a:pt x="2243690" y="910624"/>
                  <a:pt x="2238615" y="909380"/>
                </a:cubicBezTo>
                <a:cubicBezTo>
                  <a:pt x="2214553" y="882170"/>
                  <a:pt x="2207908" y="859216"/>
                  <a:pt x="2218679" y="840519"/>
                </a:cubicBezTo>
                <a:cubicBezTo>
                  <a:pt x="2229450" y="821821"/>
                  <a:pt x="2249532" y="818553"/>
                  <a:pt x="2278925" y="830714"/>
                </a:cubicBezTo>
                <a:cubicBezTo>
                  <a:pt x="2285460" y="833336"/>
                  <a:pt x="2290353" y="836396"/>
                  <a:pt x="2293603" y="839892"/>
                </a:cubicBezTo>
                <a:cubicBezTo>
                  <a:pt x="2296852" y="843388"/>
                  <a:pt x="2301307" y="847321"/>
                  <a:pt x="2306966" y="851692"/>
                </a:cubicBezTo>
                <a:lnTo>
                  <a:pt x="2306966" y="849944"/>
                </a:lnTo>
                <a:cubicBezTo>
                  <a:pt x="2308354" y="839058"/>
                  <a:pt x="2310836" y="824975"/>
                  <a:pt x="2314413" y="807694"/>
                </a:cubicBezTo>
                <a:cubicBezTo>
                  <a:pt x="2317990" y="790413"/>
                  <a:pt x="2319598" y="761825"/>
                  <a:pt x="2319235" y="721931"/>
                </a:cubicBezTo>
                <a:cubicBezTo>
                  <a:pt x="2317445" y="719264"/>
                  <a:pt x="2316204" y="715829"/>
                  <a:pt x="2315510" y="711626"/>
                </a:cubicBezTo>
                <a:cubicBezTo>
                  <a:pt x="2314817" y="707424"/>
                  <a:pt x="2314889" y="702673"/>
                  <a:pt x="2315729" y="697374"/>
                </a:cubicBezTo>
                <a:lnTo>
                  <a:pt x="2310471" y="679834"/>
                </a:lnTo>
                <a:cubicBezTo>
                  <a:pt x="2308207" y="672964"/>
                  <a:pt x="2306601" y="666971"/>
                  <a:pt x="2305652" y="661854"/>
                </a:cubicBezTo>
                <a:cubicBezTo>
                  <a:pt x="2304702" y="656739"/>
                  <a:pt x="2302220" y="651622"/>
                  <a:pt x="2298203" y="646506"/>
                </a:cubicBezTo>
                <a:cubicBezTo>
                  <a:pt x="2297035" y="643875"/>
                  <a:pt x="2294990" y="641683"/>
                  <a:pt x="2292069" y="639929"/>
                </a:cubicBezTo>
                <a:cubicBezTo>
                  <a:pt x="2289148" y="638175"/>
                  <a:pt x="2287103" y="636859"/>
                  <a:pt x="2285935" y="635982"/>
                </a:cubicBezTo>
                <a:cubicBezTo>
                  <a:pt x="2283233" y="632656"/>
                  <a:pt x="2280750" y="630537"/>
                  <a:pt x="2278486" y="629623"/>
                </a:cubicBezTo>
                <a:cubicBezTo>
                  <a:pt x="2276223" y="628710"/>
                  <a:pt x="2274616" y="627906"/>
                  <a:pt x="2273667" y="627212"/>
                </a:cubicBezTo>
                <a:cubicBezTo>
                  <a:pt x="2265521" y="625898"/>
                  <a:pt x="2257824" y="625122"/>
                  <a:pt x="2250579" y="624884"/>
                </a:cubicBezTo>
                <a:close/>
                <a:moveTo>
                  <a:pt x="659904" y="624884"/>
                </a:moveTo>
                <a:cubicBezTo>
                  <a:pt x="638167" y="624168"/>
                  <a:pt x="620482" y="628288"/>
                  <a:pt x="606851" y="637244"/>
                </a:cubicBezTo>
                <a:cubicBezTo>
                  <a:pt x="588676" y="649186"/>
                  <a:pt x="576927" y="662781"/>
                  <a:pt x="571604" y="678029"/>
                </a:cubicBezTo>
                <a:cubicBezTo>
                  <a:pt x="566282" y="693277"/>
                  <a:pt x="566606" y="703233"/>
                  <a:pt x="572578" y="707899"/>
                </a:cubicBezTo>
                <a:cubicBezTo>
                  <a:pt x="571811" y="710420"/>
                  <a:pt x="568963" y="720726"/>
                  <a:pt x="564034" y="738814"/>
                </a:cubicBezTo>
                <a:cubicBezTo>
                  <a:pt x="559105" y="756903"/>
                  <a:pt x="556695" y="767647"/>
                  <a:pt x="556805" y="771045"/>
                </a:cubicBezTo>
                <a:cubicBezTo>
                  <a:pt x="555563" y="785480"/>
                  <a:pt x="553226" y="797393"/>
                  <a:pt x="549794" y="806785"/>
                </a:cubicBezTo>
                <a:cubicBezTo>
                  <a:pt x="546362" y="816176"/>
                  <a:pt x="544025" y="825897"/>
                  <a:pt x="542784" y="835946"/>
                </a:cubicBezTo>
                <a:cubicBezTo>
                  <a:pt x="540995" y="844681"/>
                  <a:pt x="539753" y="855715"/>
                  <a:pt x="539059" y="869048"/>
                </a:cubicBezTo>
                <a:cubicBezTo>
                  <a:pt x="538366" y="882381"/>
                  <a:pt x="538439" y="892965"/>
                  <a:pt x="539279" y="900799"/>
                </a:cubicBezTo>
                <a:lnTo>
                  <a:pt x="539279" y="914777"/>
                </a:lnTo>
                <a:cubicBezTo>
                  <a:pt x="537745" y="924205"/>
                  <a:pt x="537307" y="931995"/>
                  <a:pt x="537964" y="938147"/>
                </a:cubicBezTo>
                <a:cubicBezTo>
                  <a:pt x="538621" y="944298"/>
                  <a:pt x="539059" y="949904"/>
                  <a:pt x="539279" y="954964"/>
                </a:cubicBezTo>
                <a:lnTo>
                  <a:pt x="541031" y="963720"/>
                </a:lnTo>
                <a:cubicBezTo>
                  <a:pt x="540264" y="965770"/>
                  <a:pt x="540045" y="968259"/>
                  <a:pt x="540374" y="971188"/>
                </a:cubicBezTo>
                <a:cubicBezTo>
                  <a:pt x="540703" y="974116"/>
                  <a:pt x="540922" y="975727"/>
                  <a:pt x="541031" y="976020"/>
                </a:cubicBezTo>
                <a:cubicBezTo>
                  <a:pt x="541177" y="977154"/>
                  <a:pt x="541761" y="978838"/>
                  <a:pt x="542784" y="981071"/>
                </a:cubicBezTo>
                <a:cubicBezTo>
                  <a:pt x="543806" y="983304"/>
                  <a:pt x="544390" y="984549"/>
                  <a:pt x="544536" y="984805"/>
                </a:cubicBezTo>
                <a:cubicBezTo>
                  <a:pt x="544025" y="987550"/>
                  <a:pt x="545048" y="993041"/>
                  <a:pt x="547603" y="1001277"/>
                </a:cubicBezTo>
                <a:cubicBezTo>
                  <a:pt x="550159" y="1009514"/>
                  <a:pt x="552058" y="1014565"/>
                  <a:pt x="553299" y="1016432"/>
                </a:cubicBezTo>
                <a:lnTo>
                  <a:pt x="563815" y="1032246"/>
                </a:lnTo>
                <a:cubicBezTo>
                  <a:pt x="566590" y="1035650"/>
                  <a:pt x="568927" y="1038066"/>
                  <a:pt x="570825" y="1039494"/>
                </a:cubicBezTo>
                <a:cubicBezTo>
                  <a:pt x="572724" y="1040921"/>
                  <a:pt x="573308" y="1042019"/>
                  <a:pt x="572578" y="1042788"/>
                </a:cubicBezTo>
                <a:lnTo>
                  <a:pt x="576083" y="1042788"/>
                </a:lnTo>
                <a:lnTo>
                  <a:pt x="595362" y="1046302"/>
                </a:lnTo>
                <a:cubicBezTo>
                  <a:pt x="597772" y="1046412"/>
                  <a:pt x="600839" y="1046192"/>
                  <a:pt x="604563" y="1045643"/>
                </a:cubicBezTo>
                <a:cubicBezTo>
                  <a:pt x="608287" y="1045094"/>
                  <a:pt x="613983" y="1043557"/>
                  <a:pt x="621651" y="1041031"/>
                </a:cubicBezTo>
                <a:cubicBezTo>
                  <a:pt x="630012" y="1034148"/>
                  <a:pt x="643960" y="1018049"/>
                  <a:pt x="663494" y="992732"/>
                </a:cubicBezTo>
                <a:cubicBezTo>
                  <a:pt x="683028" y="967416"/>
                  <a:pt x="694785" y="947824"/>
                  <a:pt x="698765" y="933956"/>
                </a:cubicBezTo>
                <a:cubicBezTo>
                  <a:pt x="691061" y="929202"/>
                  <a:pt x="681933" y="924228"/>
                  <a:pt x="671381" y="919035"/>
                </a:cubicBezTo>
                <a:cubicBezTo>
                  <a:pt x="660829" y="913842"/>
                  <a:pt x="653015" y="910624"/>
                  <a:pt x="647940" y="909380"/>
                </a:cubicBezTo>
                <a:cubicBezTo>
                  <a:pt x="623878" y="882170"/>
                  <a:pt x="617233" y="859216"/>
                  <a:pt x="628004" y="840519"/>
                </a:cubicBezTo>
                <a:cubicBezTo>
                  <a:pt x="638775" y="821821"/>
                  <a:pt x="658857" y="818553"/>
                  <a:pt x="688250" y="830714"/>
                </a:cubicBezTo>
                <a:cubicBezTo>
                  <a:pt x="694785" y="833336"/>
                  <a:pt x="699678" y="836396"/>
                  <a:pt x="702928" y="839892"/>
                </a:cubicBezTo>
                <a:cubicBezTo>
                  <a:pt x="706177" y="843388"/>
                  <a:pt x="710632" y="847321"/>
                  <a:pt x="716291" y="851692"/>
                </a:cubicBezTo>
                <a:lnTo>
                  <a:pt x="716291" y="849944"/>
                </a:lnTo>
                <a:cubicBezTo>
                  <a:pt x="717678" y="839058"/>
                  <a:pt x="720161" y="824975"/>
                  <a:pt x="723738" y="807694"/>
                </a:cubicBezTo>
                <a:cubicBezTo>
                  <a:pt x="727315" y="790413"/>
                  <a:pt x="728923" y="761825"/>
                  <a:pt x="728559" y="721931"/>
                </a:cubicBezTo>
                <a:cubicBezTo>
                  <a:pt x="726770" y="719264"/>
                  <a:pt x="725529" y="715829"/>
                  <a:pt x="724835" y="711626"/>
                </a:cubicBezTo>
                <a:cubicBezTo>
                  <a:pt x="724142" y="707424"/>
                  <a:pt x="724214" y="702673"/>
                  <a:pt x="725054" y="697374"/>
                </a:cubicBezTo>
                <a:lnTo>
                  <a:pt x="719796" y="679834"/>
                </a:lnTo>
                <a:cubicBezTo>
                  <a:pt x="717533" y="672964"/>
                  <a:pt x="715926" y="666971"/>
                  <a:pt x="714977" y="661854"/>
                </a:cubicBezTo>
                <a:cubicBezTo>
                  <a:pt x="714027" y="656739"/>
                  <a:pt x="711545" y="651622"/>
                  <a:pt x="707528" y="646506"/>
                </a:cubicBezTo>
                <a:cubicBezTo>
                  <a:pt x="706360" y="643875"/>
                  <a:pt x="704315" y="641683"/>
                  <a:pt x="701394" y="639929"/>
                </a:cubicBezTo>
                <a:cubicBezTo>
                  <a:pt x="698473" y="638175"/>
                  <a:pt x="696429" y="636859"/>
                  <a:pt x="695260" y="635982"/>
                </a:cubicBezTo>
                <a:cubicBezTo>
                  <a:pt x="692558" y="632656"/>
                  <a:pt x="690075" y="630537"/>
                  <a:pt x="687811" y="629623"/>
                </a:cubicBezTo>
                <a:cubicBezTo>
                  <a:pt x="685548" y="628710"/>
                  <a:pt x="683941" y="627906"/>
                  <a:pt x="682992" y="627212"/>
                </a:cubicBezTo>
                <a:cubicBezTo>
                  <a:pt x="674845" y="625898"/>
                  <a:pt x="667149" y="625122"/>
                  <a:pt x="659904" y="624884"/>
                </a:cubicBezTo>
                <a:close/>
                <a:moveTo>
                  <a:pt x="1560130" y="529882"/>
                </a:moveTo>
                <a:cubicBezTo>
                  <a:pt x="1563827" y="529894"/>
                  <a:pt x="1567684" y="530861"/>
                  <a:pt x="1571701" y="532784"/>
                </a:cubicBezTo>
                <a:cubicBezTo>
                  <a:pt x="1587767" y="540473"/>
                  <a:pt x="1603738" y="553517"/>
                  <a:pt x="1619611" y="571916"/>
                </a:cubicBezTo>
                <a:cubicBezTo>
                  <a:pt x="1635485" y="590315"/>
                  <a:pt x="1648605" y="604137"/>
                  <a:pt x="1658971" y="613384"/>
                </a:cubicBezTo>
                <a:cubicBezTo>
                  <a:pt x="1660979" y="615319"/>
                  <a:pt x="1663097" y="620210"/>
                  <a:pt x="1665324" y="628058"/>
                </a:cubicBezTo>
                <a:cubicBezTo>
                  <a:pt x="1667551" y="635905"/>
                  <a:pt x="1668355" y="645614"/>
                  <a:pt x="1667734" y="657185"/>
                </a:cubicBezTo>
                <a:cubicBezTo>
                  <a:pt x="1666017" y="664631"/>
                  <a:pt x="1664192" y="674705"/>
                  <a:pt x="1662257" y="687407"/>
                </a:cubicBezTo>
                <a:cubicBezTo>
                  <a:pt x="1660322" y="700109"/>
                  <a:pt x="1658058" y="712811"/>
                  <a:pt x="1655466" y="725513"/>
                </a:cubicBezTo>
                <a:cubicBezTo>
                  <a:pt x="1651705" y="744128"/>
                  <a:pt x="1648273" y="762086"/>
                  <a:pt x="1645170" y="779387"/>
                </a:cubicBezTo>
                <a:cubicBezTo>
                  <a:pt x="1642067" y="796689"/>
                  <a:pt x="1640825" y="806763"/>
                  <a:pt x="1641445" y="809610"/>
                </a:cubicBezTo>
                <a:cubicBezTo>
                  <a:pt x="1645697" y="815104"/>
                  <a:pt x="1650630" y="813070"/>
                  <a:pt x="1656244" y="803510"/>
                </a:cubicBezTo>
                <a:cubicBezTo>
                  <a:pt x="1661860" y="793950"/>
                  <a:pt x="1667182" y="782443"/>
                  <a:pt x="1672213" y="768989"/>
                </a:cubicBezTo>
                <a:cubicBezTo>
                  <a:pt x="1677244" y="755535"/>
                  <a:pt x="1681008" y="745715"/>
                  <a:pt x="1683507" y="739529"/>
                </a:cubicBezTo>
                <a:lnTo>
                  <a:pt x="1699281" y="702737"/>
                </a:lnTo>
                <a:lnTo>
                  <a:pt x="1713301" y="669449"/>
                </a:lnTo>
                <a:lnTo>
                  <a:pt x="1748354" y="604624"/>
                </a:lnTo>
                <a:cubicBezTo>
                  <a:pt x="1752260" y="596193"/>
                  <a:pt x="1758906" y="587652"/>
                  <a:pt x="1768289" y="579001"/>
                </a:cubicBezTo>
                <a:cubicBezTo>
                  <a:pt x="1777673" y="570351"/>
                  <a:pt x="1787385" y="564876"/>
                  <a:pt x="1797426" y="562576"/>
                </a:cubicBezTo>
                <a:cubicBezTo>
                  <a:pt x="1799544" y="561591"/>
                  <a:pt x="1805386" y="560496"/>
                  <a:pt x="1814952" y="559291"/>
                </a:cubicBezTo>
                <a:cubicBezTo>
                  <a:pt x="1824519" y="558087"/>
                  <a:pt x="1830361" y="557430"/>
                  <a:pt x="1832478" y="557320"/>
                </a:cubicBezTo>
                <a:cubicBezTo>
                  <a:pt x="1842775" y="559839"/>
                  <a:pt x="1855481" y="567504"/>
                  <a:pt x="1870597" y="580315"/>
                </a:cubicBezTo>
                <a:cubicBezTo>
                  <a:pt x="1885713" y="593127"/>
                  <a:pt x="1899296" y="606486"/>
                  <a:pt x="1911345" y="620393"/>
                </a:cubicBezTo>
                <a:cubicBezTo>
                  <a:pt x="1913719" y="621634"/>
                  <a:pt x="1915106" y="624407"/>
                  <a:pt x="1915508" y="628714"/>
                </a:cubicBezTo>
                <a:cubicBezTo>
                  <a:pt x="1915909" y="633022"/>
                  <a:pt x="1916859" y="636672"/>
                  <a:pt x="1918356" y="639665"/>
                </a:cubicBezTo>
                <a:cubicBezTo>
                  <a:pt x="1919342" y="646636"/>
                  <a:pt x="1918684" y="664229"/>
                  <a:pt x="1916384" y="692444"/>
                </a:cubicBezTo>
                <a:cubicBezTo>
                  <a:pt x="1914084" y="720659"/>
                  <a:pt x="1914741" y="749202"/>
                  <a:pt x="1918356" y="778073"/>
                </a:cubicBezTo>
                <a:cubicBezTo>
                  <a:pt x="1924088" y="805376"/>
                  <a:pt x="1932340" y="827422"/>
                  <a:pt x="1943111" y="844212"/>
                </a:cubicBezTo>
                <a:cubicBezTo>
                  <a:pt x="1953882" y="861002"/>
                  <a:pt x="1959067" y="871660"/>
                  <a:pt x="1958665" y="876186"/>
                </a:cubicBezTo>
                <a:cubicBezTo>
                  <a:pt x="1940220" y="899828"/>
                  <a:pt x="1922586" y="913671"/>
                  <a:pt x="1905763" y="917715"/>
                </a:cubicBezTo>
                <a:cubicBezTo>
                  <a:pt x="1888940" y="921760"/>
                  <a:pt x="1874941" y="921328"/>
                  <a:pt x="1863766" y="916417"/>
                </a:cubicBezTo>
                <a:cubicBezTo>
                  <a:pt x="1852590" y="911508"/>
                  <a:pt x="1846250" y="907441"/>
                  <a:pt x="1844747" y="904218"/>
                </a:cubicBezTo>
                <a:cubicBezTo>
                  <a:pt x="1838831" y="897648"/>
                  <a:pt x="1833574" y="889326"/>
                  <a:pt x="1828973" y="879252"/>
                </a:cubicBezTo>
                <a:cubicBezTo>
                  <a:pt x="1824373" y="869178"/>
                  <a:pt x="1819115" y="854724"/>
                  <a:pt x="1813200" y="835890"/>
                </a:cubicBezTo>
                <a:cubicBezTo>
                  <a:pt x="1803013" y="786505"/>
                  <a:pt x="1798850" y="745552"/>
                  <a:pt x="1800712" y="713030"/>
                </a:cubicBezTo>
                <a:cubicBezTo>
                  <a:pt x="1802575" y="680508"/>
                  <a:pt x="1803232" y="663645"/>
                  <a:pt x="1802684" y="662441"/>
                </a:cubicBezTo>
                <a:cubicBezTo>
                  <a:pt x="1802173" y="659667"/>
                  <a:pt x="1801881" y="657769"/>
                  <a:pt x="1801808" y="656747"/>
                </a:cubicBezTo>
                <a:cubicBezTo>
                  <a:pt x="1801735" y="655725"/>
                  <a:pt x="1799690" y="656455"/>
                  <a:pt x="1795674" y="658937"/>
                </a:cubicBezTo>
                <a:cubicBezTo>
                  <a:pt x="1793045" y="662769"/>
                  <a:pt x="1790854" y="667368"/>
                  <a:pt x="1789101" y="672734"/>
                </a:cubicBezTo>
                <a:cubicBezTo>
                  <a:pt x="1787349" y="678099"/>
                  <a:pt x="1786035" y="682260"/>
                  <a:pt x="1785158" y="685217"/>
                </a:cubicBezTo>
                <a:lnTo>
                  <a:pt x="1785158" y="686969"/>
                </a:lnTo>
                <a:cubicBezTo>
                  <a:pt x="1782566" y="689232"/>
                  <a:pt x="1780740" y="692590"/>
                  <a:pt x="1779681" y="697043"/>
                </a:cubicBezTo>
                <a:cubicBezTo>
                  <a:pt x="1778622" y="701496"/>
                  <a:pt x="1778111" y="703978"/>
                  <a:pt x="1778148" y="704489"/>
                </a:cubicBezTo>
                <a:lnTo>
                  <a:pt x="1764127" y="743033"/>
                </a:lnTo>
                <a:cubicBezTo>
                  <a:pt x="1757555" y="760006"/>
                  <a:pt x="1750106" y="776869"/>
                  <a:pt x="1741781" y="793623"/>
                </a:cubicBezTo>
                <a:cubicBezTo>
                  <a:pt x="1733456" y="810376"/>
                  <a:pt x="1726884" y="825049"/>
                  <a:pt x="1722065" y="837642"/>
                </a:cubicBezTo>
                <a:lnTo>
                  <a:pt x="1683507" y="948019"/>
                </a:lnTo>
                <a:cubicBezTo>
                  <a:pt x="1678870" y="959042"/>
                  <a:pt x="1675876" y="968532"/>
                  <a:pt x="1674525" y="976489"/>
                </a:cubicBezTo>
                <a:cubicBezTo>
                  <a:pt x="1673174" y="984446"/>
                  <a:pt x="1669742" y="998316"/>
                  <a:pt x="1664229" y="1018099"/>
                </a:cubicBezTo>
                <a:cubicBezTo>
                  <a:pt x="1663206" y="1023501"/>
                  <a:pt x="1661308" y="1031969"/>
                  <a:pt x="1658532" y="1043503"/>
                </a:cubicBezTo>
                <a:cubicBezTo>
                  <a:pt x="1655758" y="1055037"/>
                  <a:pt x="1652983" y="1063505"/>
                  <a:pt x="1650208" y="1068907"/>
                </a:cubicBezTo>
                <a:lnTo>
                  <a:pt x="1650208" y="1081172"/>
                </a:lnTo>
                <a:cubicBezTo>
                  <a:pt x="1649660" y="1081464"/>
                  <a:pt x="1648566" y="1085698"/>
                  <a:pt x="1646925" y="1093874"/>
                </a:cubicBezTo>
                <a:cubicBezTo>
                  <a:pt x="1645284" y="1102050"/>
                  <a:pt x="1641127" y="1117672"/>
                  <a:pt x="1634453" y="1140740"/>
                </a:cubicBezTo>
                <a:cubicBezTo>
                  <a:pt x="1633542" y="1141543"/>
                  <a:pt x="1632740" y="1142127"/>
                  <a:pt x="1632047" y="1142492"/>
                </a:cubicBezTo>
                <a:cubicBezTo>
                  <a:pt x="1631354" y="1142857"/>
                  <a:pt x="1630989" y="1143441"/>
                  <a:pt x="1630953" y="1144244"/>
                </a:cubicBezTo>
                <a:cubicBezTo>
                  <a:pt x="1630114" y="1145886"/>
                  <a:pt x="1629604" y="1146981"/>
                  <a:pt x="1629421" y="1147529"/>
                </a:cubicBezTo>
                <a:cubicBezTo>
                  <a:pt x="1629239" y="1148076"/>
                  <a:pt x="1629166" y="1148734"/>
                  <a:pt x="1629202" y="1149500"/>
                </a:cubicBezTo>
                <a:lnTo>
                  <a:pt x="1622229" y="1172276"/>
                </a:lnTo>
                <a:lnTo>
                  <a:pt x="1613544" y="1181036"/>
                </a:lnTo>
                <a:cubicBezTo>
                  <a:pt x="1612531" y="1182022"/>
                  <a:pt x="1611083" y="1183117"/>
                  <a:pt x="1609202" y="1184321"/>
                </a:cubicBezTo>
                <a:cubicBezTo>
                  <a:pt x="1607320" y="1185526"/>
                  <a:pt x="1605873" y="1186183"/>
                  <a:pt x="1604860" y="1186292"/>
                </a:cubicBezTo>
                <a:cubicBezTo>
                  <a:pt x="1605619" y="1187132"/>
                  <a:pt x="1605836" y="1187643"/>
                  <a:pt x="1605510" y="1187825"/>
                </a:cubicBezTo>
                <a:cubicBezTo>
                  <a:pt x="1605185" y="1188008"/>
                  <a:pt x="1604968" y="1188081"/>
                  <a:pt x="1604860" y="1188044"/>
                </a:cubicBezTo>
                <a:cubicBezTo>
                  <a:pt x="1604019" y="1188117"/>
                  <a:pt x="1603508" y="1188409"/>
                  <a:pt x="1603326" y="1188920"/>
                </a:cubicBezTo>
                <a:cubicBezTo>
                  <a:pt x="1603143" y="1189431"/>
                  <a:pt x="1603070" y="1189723"/>
                  <a:pt x="1603107" y="1189796"/>
                </a:cubicBezTo>
                <a:lnTo>
                  <a:pt x="1594344" y="1184540"/>
                </a:lnTo>
                <a:lnTo>
                  <a:pt x="1582076" y="1181036"/>
                </a:lnTo>
                <a:cubicBezTo>
                  <a:pt x="1580213" y="1182423"/>
                  <a:pt x="1578242" y="1182277"/>
                  <a:pt x="1576161" y="1180598"/>
                </a:cubicBezTo>
                <a:cubicBezTo>
                  <a:pt x="1574079" y="1178919"/>
                  <a:pt x="1572546" y="1177897"/>
                  <a:pt x="1571560" y="1177532"/>
                </a:cubicBezTo>
                <a:cubicBezTo>
                  <a:pt x="1566521" y="1177788"/>
                  <a:pt x="1553815" y="1172459"/>
                  <a:pt x="1533441" y="1161545"/>
                </a:cubicBezTo>
                <a:cubicBezTo>
                  <a:pt x="1513067" y="1150632"/>
                  <a:pt x="1499484" y="1143112"/>
                  <a:pt x="1492693" y="1138988"/>
                </a:cubicBezTo>
                <a:cubicBezTo>
                  <a:pt x="1491379" y="1135520"/>
                  <a:pt x="1488750" y="1130191"/>
                  <a:pt x="1484806" y="1123001"/>
                </a:cubicBezTo>
                <a:cubicBezTo>
                  <a:pt x="1480863" y="1115810"/>
                  <a:pt x="1478234" y="1111795"/>
                  <a:pt x="1476920" y="1110956"/>
                </a:cubicBezTo>
                <a:lnTo>
                  <a:pt x="1478672" y="1009339"/>
                </a:lnTo>
                <a:cubicBezTo>
                  <a:pt x="1478891" y="1001820"/>
                  <a:pt x="1479766" y="990578"/>
                  <a:pt x="1481298" y="975613"/>
                </a:cubicBezTo>
                <a:cubicBezTo>
                  <a:pt x="1482829" y="960648"/>
                  <a:pt x="1483704" y="950282"/>
                  <a:pt x="1483923" y="944515"/>
                </a:cubicBezTo>
                <a:cubicBezTo>
                  <a:pt x="1484033" y="922834"/>
                  <a:pt x="1484689" y="907065"/>
                  <a:pt x="1485892" y="897210"/>
                </a:cubicBezTo>
                <a:cubicBezTo>
                  <a:pt x="1487096" y="887355"/>
                  <a:pt x="1488190" y="871587"/>
                  <a:pt x="1489174" y="849906"/>
                </a:cubicBezTo>
                <a:lnTo>
                  <a:pt x="1503177" y="729017"/>
                </a:lnTo>
                <a:cubicBezTo>
                  <a:pt x="1505875" y="688173"/>
                  <a:pt x="1509668" y="652476"/>
                  <a:pt x="1514554" y="621926"/>
                </a:cubicBezTo>
                <a:cubicBezTo>
                  <a:pt x="1519441" y="591375"/>
                  <a:pt x="1524983" y="569256"/>
                  <a:pt x="1531183" y="555568"/>
                </a:cubicBezTo>
                <a:cubicBezTo>
                  <a:pt x="1539391" y="538409"/>
                  <a:pt x="1549041" y="529847"/>
                  <a:pt x="1560130" y="529882"/>
                </a:cubicBezTo>
                <a:close/>
                <a:moveTo>
                  <a:pt x="2652436" y="451733"/>
                </a:moveTo>
                <a:cubicBezTo>
                  <a:pt x="2658740" y="451221"/>
                  <a:pt x="2665044" y="451367"/>
                  <a:pt x="2671348" y="452171"/>
                </a:cubicBezTo>
                <a:lnTo>
                  <a:pt x="2690589" y="455676"/>
                </a:lnTo>
                <a:cubicBezTo>
                  <a:pt x="2696672" y="456333"/>
                  <a:pt x="2706360" y="462029"/>
                  <a:pt x="2719654" y="472764"/>
                </a:cubicBezTo>
                <a:cubicBezTo>
                  <a:pt x="2732947" y="483498"/>
                  <a:pt x="2744821" y="500586"/>
                  <a:pt x="2755273" y="524027"/>
                </a:cubicBezTo>
                <a:cubicBezTo>
                  <a:pt x="2757860" y="532133"/>
                  <a:pt x="2759682" y="540896"/>
                  <a:pt x="2760739" y="550316"/>
                </a:cubicBezTo>
                <a:cubicBezTo>
                  <a:pt x="2761797" y="559737"/>
                  <a:pt x="2762307" y="568500"/>
                  <a:pt x="2762271" y="576605"/>
                </a:cubicBezTo>
                <a:cubicBezTo>
                  <a:pt x="2760739" y="577409"/>
                  <a:pt x="2760302" y="578431"/>
                  <a:pt x="2760958" y="579672"/>
                </a:cubicBezTo>
                <a:cubicBezTo>
                  <a:pt x="2761614" y="580914"/>
                  <a:pt x="2762052" y="582812"/>
                  <a:pt x="2762271" y="585368"/>
                </a:cubicBezTo>
                <a:cubicBezTo>
                  <a:pt x="2761431" y="586391"/>
                  <a:pt x="2760920" y="587851"/>
                  <a:pt x="2760737" y="589750"/>
                </a:cubicBezTo>
                <a:cubicBezTo>
                  <a:pt x="2760555" y="591649"/>
                  <a:pt x="2760482" y="593109"/>
                  <a:pt x="2760518" y="594131"/>
                </a:cubicBezTo>
                <a:lnTo>
                  <a:pt x="2760518" y="604647"/>
                </a:lnTo>
                <a:cubicBezTo>
                  <a:pt x="2758770" y="606108"/>
                  <a:pt x="2758770" y="608444"/>
                  <a:pt x="2760518" y="611657"/>
                </a:cubicBezTo>
                <a:lnTo>
                  <a:pt x="2757022" y="625678"/>
                </a:lnTo>
                <a:cubicBezTo>
                  <a:pt x="2756803" y="626993"/>
                  <a:pt x="2755929" y="629621"/>
                  <a:pt x="2754399" y="633565"/>
                </a:cubicBezTo>
                <a:cubicBezTo>
                  <a:pt x="2752870" y="637508"/>
                  <a:pt x="2751995" y="640137"/>
                  <a:pt x="2751777" y="641452"/>
                </a:cubicBezTo>
                <a:lnTo>
                  <a:pt x="2751777" y="643204"/>
                </a:lnTo>
                <a:cubicBezTo>
                  <a:pt x="2751850" y="644263"/>
                  <a:pt x="2751704" y="646089"/>
                  <a:pt x="2751340" y="648681"/>
                </a:cubicBezTo>
                <a:cubicBezTo>
                  <a:pt x="2750976" y="651273"/>
                  <a:pt x="2749956" y="653537"/>
                  <a:pt x="2748281" y="655472"/>
                </a:cubicBezTo>
                <a:lnTo>
                  <a:pt x="2734295" y="669493"/>
                </a:lnTo>
                <a:lnTo>
                  <a:pt x="2730799" y="676504"/>
                </a:lnTo>
                <a:cubicBezTo>
                  <a:pt x="2727193" y="679388"/>
                  <a:pt x="2723915" y="679753"/>
                  <a:pt x="2720965" y="677599"/>
                </a:cubicBezTo>
                <a:cubicBezTo>
                  <a:pt x="2718015" y="675445"/>
                  <a:pt x="2716048" y="674495"/>
                  <a:pt x="2715065" y="674751"/>
                </a:cubicBezTo>
                <a:cubicBezTo>
                  <a:pt x="2714191" y="674824"/>
                  <a:pt x="2713316" y="674678"/>
                  <a:pt x="2712442" y="674313"/>
                </a:cubicBezTo>
                <a:cubicBezTo>
                  <a:pt x="2711568" y="673948"/>
                  <a:pt x="2710694" y="672925"/>
                  <a:pt x="2709820" y="671246"/>
                </a:cubicBezTo>
                <a:lnTo>
                  <a:pt x="2704575" y="665988"/>
                </a:lnTo>
                <a:cubicBezTo>
                  <a:pt x="2704539" y="664308"/>
                  <a:pt x="2704175" y="662848"/>
                  <a:pt x="2703482" y="661606"/>
                </a:cubicBezTo>
                <a:cubicBezTo>
                  <a:pt x="2702791" y="660365"/>
                  <a:pt x="2701989" y="658905"/>
                  <a:pt x="2701079" y="657225"/>
                </a:cubicBezTo>
                <a:cubicBezTo>
                  <a:pt x="2698675" y="655290"/>
                  <a:pt x="2696927" y="652588"/>
                  <a:pt x="2695834" y="649119"/>
                </a:cubicBezTo>
                <a:cubicBezTo>
                  <a:pt x="2694742" y="645651"/>
                  <a:pt x="2692993" y="642510"/>
                  <a:pt x="2690589" y="639699"/>
                </a:cubicBezTo>
                <a:lnTo>
                  <a:pt x="2687093" y="627431"/>
                </a:lnTo>
                <a:cubicBezTo>
                  <a:pt x="2685636" y="623633"/>
                  <a:pt x="2683305" y="620712"/>
                  <a:pt x="2680100" y="618668"/>
                </a:cubicBezTo>
                <a:cubicBezTo>
                  <a:pt x="2679991" y="616879"/>
                  <a:pt x="2679335" y="614323"/>
                  <a:pt x="2678133" y="611000"/>
                </a:cubicBezTo>
                <a:cubicBezTo>
                  <a:pt x="2676931" y="607677"/>
                  <a:pt x="2675839" y="603807"/>
                  <a:pt x="2674856" y="599389"/>
                </a:cubicBezTo>
                <a:lnTo>
                  <a:pt x="2673107" y="585368"/>
                </a:lnTo>
                <a:lnTo>
                  <a:pt x="2667829" y="569595"/>
                </a:lnTo>
                <a:cubicBezTo>
                  <a:pt x="2665337" y="564264"/>
                  <a:pt x="2663285" y="559591"/>
                  <a:pt x="2661672" y="555574"/>
                </a:cubicBezTo>
                <a:cubicBezTo>
                  <a:pt x="2660060" y="551558"/>
                  <a:pt x="2658007" y="548637"/>
                  <a:pt x="2655515" y="546811"/>
                </a:cubicBezTo>
                <a:lnTo>
                  <a:pt x="2657274" y="543306"/>
                </a:lnTo>
                <a:cubicBezTo>
                  <a:pt x="2656431" y="542503"/>
                  <a:pt x="2655918" y="541918"/>
                  <a:pt x="2655735" y="541553"/>
                </a:cubicBezTo>
                <a:cubicBezTo>
                  <a:pt x="2655552" y="541188"/>
                  <a:pt x="2655478" y="540604"/>
                  <a:pt x="2655515" y="539801"/>
                </a:cubicBezTo>
                <a:cubicBezTo>
                  <a:pt x="2655845" y="538705"/>
                  <a:pt x="2654306" y="536953"/>
                  <a:pt x="2650897" y="534543"/>
                </a:cubicBezTo>
                <a:cubicBezTo>
                  <a:pt x="2647488" y="532133"/>
                  <a:pt x="2645509" y="530380"/>
                  <a:pt x="2644959" y="529285"/>
                </a:cubicBezTo>
                <a:cubicBezTo>
                  <a:pt x="2643017" y="526912"/>
                  <a:pt x="2640305" y="526401"/>
                  <a:pt x="2636823" y="527752"/>
                </a:cubicBezTo>
                <a:cubicBezTo>
                  <a:pt x="2633341" y="529103"/>
                  <a:pt x="2630189" y="530782"/>
                  <a:pt x="2627367" y="532790"/>
                </a:cubicBezTo>
                <a:lnTo>
                  <a:pt x="2623849" y="538048"/>
                </a:lnTo>
                <a:cubicBezTo>
                  <a:pt x="2622163" y="539764"/>
                  <a:pt x="2621136" y="541590"/>
                  <a:pt x="2620770" y="543525"/>
                </a:cubicBezTo>
                <a:cubicBezTo>
                  <a:pt x="2620403" y="545460"/>
                  <a:pt x="2620257" y="547724"/>
                  <a:pt x="2620330" y="550316"/>
                </a:cubicBezTo>
                <a:cubicBezTo>
                  <a:pt x="2619414" y="552982"/>
                  <a:pt x="2618608" y="555538"/>
                  <a:pt x="2617911" y="557984"/>
                </a:cubicBezTo>
                <a:cubicBezTo>
                  <a:pt x="2617215" y="560430"/>
                  <a:pt x="2616848" y="562548"/>
                  <a:pt x="2616811" y="564337"/>
                </a:cubicBezTo>
                <a:lnTo>
                  <a:pt x="2613304" y="594131"/>
                </a:lnTo>
                <a:cubicBezTo>
                  <a:pt x="2614142" y="595774"/>
                  <a:pt x="2614652" y="597308"/>
                  <a:pt x="2614834" y="598732"/>
                </a:cubicBezTo>
                <a:cubicBezTo>
                  <a:pt x="2615016" y="600156"/>
                  <a:pt x="2615089" y="602128"/>
                  <a:pt x="2615052" y="604647"/>
                </a:cubicBezTo>
                <a:cubicBezTo>
                  <a:pt x="2614178" y="605633"/>
                  <a:pt x="2613741" y="607605"/>
                  <a:pt x="2613741" y="610562"/>
                </a:cubicBezTo>
                <a:cubicBezTo>
                  <a:pt x="2613741" y="613519"/>
                  <a:pt x="2614178" y="616806"/>
                  <a:pt x="2615052" y="620420"/>
                </a:cubicBezTo>
                <a:lnTo>
                  <a:pt x="2616811" y="643204"/>
                </a:lnTo>
                <a:cubicBezTo>
                  <a:pt x="2617801" y="648499"/>
                  <a:pt x="2618901" y="653683"/>
                  <a:pt x="2620110" y="658759"/>
                </a:cubicBezTo>
                <a:cubicBezTo>
                  <a:pt x="2621320" y="663834"/>
                  <a:pt x="2621979" y="668580"/>
                  <a:pt x="2622089" y="672998"/>
                </a:cubicBezTo>
                <a:lnTo>
                  <a:pt x="2627367" y="690524"/>
                </a:lnTo>
                <a:lnTo>
                  <a:pt x="2632645" y="713308"/>
                </a:lnTo>
                <a:lnTo>
                  <a:pt x="2637922" y="739597"/>
                </a:lnTo>
                <a:cubicBezTo>
                  <a:pt x="2650856" y="777753"/>
                  <a:pt x="2667156" y="812293"/>
                  <a:pt x="2686822" y="843220"/>
                </a:cubicBezTo>
                <a:cubicBezTo>
                  <a:pt x="2706488" y="874146"/>
                  <a:pt x="2725809" y="909125"/>
                  <a:pt x="2744784" y="948157"/>
                </a:cubicBezTo>
                <a:lnTo>
                  <a:pt x="2762271" y="991971"/>
                </a:lnTo>
                <a:cubicBezTo>
                  <a:pt x="2762563" y="993249"/>
                  <a:pt x="2763731" y="998580"/>
                  <a:pt x="2765776" y="1007964"/>
                </a:cubicBezTo>
                <a:cubicBezTo>
                  <a:pt x="2767821" y="1017348"/>
                  <a:pt x="2768989" y="1023117"/>
                  <a:pt x="2769281" y="1025271"/>
                </a:cubicBezTo>
                <a:cubicBezTo>
                  <a:pt x="2779580" y="1020273"/>
                  <a:pt x="2791697" y="1008654"/>
                  <a:pt x="2805633" y="990414"/>
                </a:cubicBezTo>
                <a:cubicBezTo>
                  <a:pt x="2819569" y="972174"/>
                  <a:pt x="2833117" y="952765"/>
                  <a:pt x="2846278" y="932188"/>
                </a:cubicBezTo>
                <a:cubicBezTo>
                  <a:pt x="2859439" y="911612"/>
                  <a:pt x="2870007" y="895319"/>
                  <a:pt x="2877983" y="883310"/>
                </a:cubicBezTo>
                <a:cubicBezTo>
                  <a:pt x="2886122" y="873671"/>
                  <a:pt x="2891743" y="864908"/>
                  <a:pt x="2894845" y="857021"/>
                </a:cubicBezTo>
                <a:cubicBezTo>
                  <a:pt x="2897947" y="849135"/>
                  <a:pt x="2902254" y="842124"/>
                  <a:pt x="2907765" y="835990"/>
                </a:cubicBezTo>
                <a:cubicBezTo>
                  <a:pt x="2909590" y="831243"/>
                  <a:pt x="2911634" y="826278"/>
                  <a:pt x="2913896" y="821093"/>
                </a:cubicBezTo>
                <a:cubicBezTo>
                  <a:pt x="2916159" y="815908"/>
                  <a:pt x="2918203" y="812695"/>
                  <a:pt x="2920028" y="811454"/>
                </a:cubicBezTo>
                <a:cubicBezTo>
                  <a:pt x="2921159" y="807839"/>
                  <a:pt x="2923276" y="804991"/>
                  <a:pt x="2926378" y="802910"/>
                </a:cubicBezTo>
                <a:cubicBezTo>
                  <a:pt x="2929481" y="800829"/>
                  <a:pt x="2932035" y="800171"/>
                  <a:pt x="2934043" y="800938"/>
                </a:cubicBezTo>
                <a:cubicBezTo>
                  <a:pt x="2934481" y="799660"/>
                  <a:pt x="2936670" y="800464"/>
                  <a:pt x="2940612" y="803348"/>
                </a:cubicBezTo>
                <a:cubicBezTo>
                  <a:pt x="2944554" y="806233"/>
                  <a:pt x="2947619" y="808350"/>
                  <a:pt x="2949809" y="809701"/>
                </a:cubicBezTo>
                <a:cubicBezTo>
                  <a:pt x="2955832" y="812878"/>
                  <a:pt x="2961744" y="817478"/>
                  <a:pt x="2967547" y="823503"/>
                </a:cubicBezTo>
                <a:cubicBezTo>
                  <a:pt x="2973351" y="829527"/>
                  <a:pt x="2974445" y="838948"/>
                  <a:pt x="2970830" y="851764"/>
                </a:cubicBezTo>
                <a:cubicBezTo>
                  <a:pt x="2969187" y="854393"/>
                  <a:pt x="2967654" y="857898"/>
                  <a:pt x="2966230" y="862279"/>
                </a:cubicBezTo>
                <a:cubicBezTo>
                  <a:pt x="2964806" y="866661"/>
                  <a:pt x="2962834" y="871918"/>
                  <a:pt x="2960315" y="878053"/>
                </a:cubicBezTo>
                <a:cubicBezTo>
                  <a:pt x="2958818" y="884698"/>
                  <a:pt x="2954801" y="893753"/>
                  <a:pt x="2948265" y="905218"/>
                </a:cubicBezTo>
                <a:cubicBezTo>
                  <a:pt x="2941730" y="916683"/>
                  <a:pt x="2936399" y="927491"/>
                  <a:pt x="2932273" y="937641"/>
                </a:cubicBezTo>
                <a:cubicBezTo>
                  <a:pt x="2925522" y="950158"/>
                  <a:pt x="2912540" y="969718"/>
                  <a:pt x="2893326" y="996321"/>
                </a:cubicBezTo>
                <a:cubicBezTo>
                  <a:pt x="2874113" y="1022923"/>
                  <a:pt x="2854120" y="1048066"/>
                  <a:pt x="2833348" y="1071747"/>
                </a:cubicBezTo>
                <a:cubicBezTo>
                  <a:pt x="2812577" y="1095429"/>
                  <a:pt x="2796479" y="1109147"/>
                  <a:pt x="2785055" y="1112901"/>
                </a:cubicBezTo>
                <a:lnTo>
                  <a:pt x="2785055" y="1118159"/>
                </a:lnTo>
                <a:cubicBezTo>
                  <a:pt x="2783302" y="1121372"/>
                  <a:pt x="2783302" y="1123709"/>
                  <a:pt x="2785055" y="1125169"/>
                </a:cubicBezTo>
                <a:lnTo>
                  <a:pt x="2781549" y="1132179"/>
                </a:lnTo>
                <a:cubicBezTo>
                  <a:pt x="2782426" y="1132983"/>
                  <a:pt x="2782864" y="1133567"/>
                  <a:pt x="2782864" y="1133932"/>
                </a:cubicBezTo>
                <a:cubicBezTo>
                  <a:pt x="2782864" y="1134297"/>
                  <a:pt x="2782426" y="1134881"/>
                  <a:pt x="2781549" y="1135685"/>
                </a:cubicBezTo>
                <a:lnTo>
                  <a:pt x="2781549" y="1144448"/>
                </a:lnTo>
                <a:cubicBezTo>
                  <a:pt x="2779870" y="1148026"/>
                  <a:pt x="2778410" y="1149632"/>
                  <a:pt x="2777168" y="1149267"/>
                </a:cubicBezTo>
                <a:cubicBezTo>
                  <a:pt x="2775927" y="1148902"/>
                  <a:pt x="2774466" y="1151385"/>
                  <a:pt x="2772786" y="1156716"/>
                </a:cubicBezTo>
                <a:cubicBezTo>
                  <a:pt x="2772129" y="1161280"/>
                  <a:pt x="2771691" y="1163544"/>
                  <a:pt x="2771472" y="1163507"/>
                </a:cubicBezTo>
                <a:cubicBezTo>
                  <a:pt x="2771253" y="1163471"/>
                  <a:pt x="2769939" y="1165296"/>
                  <a:pt x="2767529" y="1168984"/>
                </a:cubicBezTo>
                <a:cubicBezTo>
                  <a:pt x="2765959" y="1174389"/>
                  <a:pt x="2764717" y="1177600"/>
                  <a:pt x="2763804" y="1178618"/>
                </a:cubicBezTo>
                <a:cubicBezTo>
                  <a:pt x="2762892" y="1179636"/>
                  <a:pt x="2761212" y="1182836"/>
                  <a:pt x="2758766" y="1188219"/>
                </a:cubicBezTo>
                <a:lnTo>
                  <a:pt x="2741240" y="1216085"/>
                </a:lnTo>
                <a:cubicBezTo>
                  <a:pt x="2733937" y="1226755"/>
                  <a:pt x="2725758" y="1235581"/>
                  <a:pt x="2716703" y="1242564"/>
                </a:cubicBezTo>
                <a:cubicBezTo>
                  <a:pt x="2713965" y="1247008"/>
                  <a:pt x="2710240" y="1251233"/>
                  <a:pt x="2705530" y="1255240"/>
                </a:cubicBezTo>
                <a:cubicBezTo>
                  <a:pt x="2700820" y="1259247"/>
                  <a:pt x="2695781" y="1262598"/>
                  <a:pt x="2690414" y="1265293"/>
                </a:cubicBezTo>
                <a:cubicBezTo>
                  <a:pt x="2683404" y="1272687"/>
                  <a:pt x="2678146" y="1278005"/>
                  <a:pt x="2674641" y="1281247"/>
                </a:cubicBezTo>
                <a:cubicBezTo>
                  <a:pt x="2671136" y="1284489"/>
                  <a:pt x="2664125" y="1288496"/>
                  <a:pt x="2653610" y="1293267"/>
                </a:cubicBezTo>
                <a:cubicBezTo>
                  <a:pt x="2642948" y="1297930"/>
                  <a:pt x="2631852" y="1303029"/>
                  <a:pt x="2620321" y="1308566"/>
                </a:cubicBezTo>
                <a:cubicBezTo>
                  <a:pt x="2608791" y="1314102"/>
                  <a:pt x="2597704" y="1318327"/>
                  <a:pt x="2587061" y="1321241"/>
                </a:cubicBezTo>
                <a:cubicBezTo>
                  <a:pt x="2581921" y="1321351"/>
                  <a:pt x="2576454" y="1321570"/>
                  <a:pt x="2570659" y="1321898"/>
                </a:cubicBezTo>
                <a:cubicBezTo>
                  <a:pt x="2564863" y="1322227"/>
                  <a:pt x="2558084" y="1322008"/>
                  <a:pt x="2550321" y="1321241"/>
                </a:cubicBezTo>
                <a:cubicBezTo>
                  <a:pt x="2545400" y="1322008"/>
                  <a:pt x="2540808" y="1321790"/>
                  <a:pt x="2536543" y="1320586"/>
                </a:cubicBezTo>
                <a:cubicBezTo>
                  <a:pt x="2532279" y="1319381"/>
                  <a:pt x="2526374" y="1317847"/>
                  <a:pt x="2518829" y="1315983"/>
                </a:cubicBezTo>
                <a:cubicBezTo>
                  <a:pt x="2514419" y="1315253"/>
                  <a:pt x="2512305" y="1314523"/>
                  <a:pt x="2512487" y="1313793"/>
                </a:cubicBezTo>
                <a:cubicBezTo>
                  <a:pt x="2512669" y="1313062"/>
                  <a:pt x="2510118" y="1311456"/>
                  <a:pt x="2504833" y="1308973"/>
                </a:cubicBezTo>
                <a:cubicBezTo>
                  <a:pt x="2499621" y="1306089"/>
                  <a:pt x="2497361" y="1304847"/>
                  <a:pt x="2498054" y="1305249"/>
                </a:cubicBezTo>
                <a:cubicBezTo>
                  <a:pt x="2498746" y="1305650"/>
                  <a:pt x="2496924" y="1303971"/>
                  <a:pt x="2492586" y="1300210"/>
                </a:cubicBezTo>
                <a:cubicBezTo>
                  <a:pt x="2491748" y="1299261"/>
                  <a:pt x="2490799" y="1298092"/>
                  <a:pt x="2489741" y="1296705"/>
                </a:cubicBezTo>
                <a:cubicBezTo>
                  <a:pt x="2488683" y="1295317"/>
                  <a:pt x="2487295" y="1294149"/>
                  <a:pt x="2485579" y="1293200"/>
                </a:cubicBezTo>
                <a:cubicBezTo>
                  <a:pt x="2485871" y="1292908"/>
                  <a:pt x="2485287" y="1291739"/>
                  <a:pt x="2483826" y="1289694"/>
                </a:cubicBezTo>
                <a:cubicBezTo>
                  <a:pt x="2483059" y="1289658"/>
                  <a:pt x="2482402" y="1289293"/>
                  <a:pt x="2481855" y="1288599"/>
                </a:cubicBezTo>
                <a:cubicBezTo>
                  <a:pt x="2481307" y="1287905"/>
                  <a:pt x="2480212" y="1287102"/>
                  <a:pt x="2478568" y="1286189"/>
                </a:cubicBezTo>
                <a:lnTo>
                  <a:pt x="2476816" y="1284437"/>
                </a:lnTo>
                <a:lnTo>
                  <a:pt x="2475063" y="1284437"/>
                </a:lnTo>
                <a:cubicBezTo>
                  <a:pt x="2475940" y="1282794"/>
                  <a:pt x="2476378" y="1281698"/>
                  <a:pt x="2476378" y="1281150"/>
                </a:cubicBezTo>
                <a:cubicBezTo>
                  <a:pt x="2476378" y="1280603"/>
                  <a:pt x="2475940" y="1279946"/>
                  <a:pt x="2475063" y="1279179"/>
                </a:cubicBezTo>
                <a:cubicBezTo>
                  <a:pt x="2471558" y="1277134"/>
                  <a:pt x="2469806" y="1274213"/>
                  <a:pt x="2469806" y="1270416"/>
                </a:cubicBezTo>
                <a:cubicBezTo>
                  <a:pt x="2466738" y="1268116"/>
                  <a:pt x="2465424" y="1266582"/>
                  <a:pt x="2465862" y="1265815"/>
                </a:cubicBezTo>
                <a:cubicBezTo>
                  <a:pt x="2466300" y="1265049"/>
                  <a:pt x="2465862" y="1263077"/>
                  <a:pt x="2464548" y="1259900"/>
                </a:cubicBezTo>
                <a:lnTo>
                  <a:pt x="2464548" y="1251137"/>
                </a:lnTo>
                <a:lnTo>
                  <a:pt x="2462795" y="1238869"/>
                </a:lnTo>
                <a:cubicBezTo>
                  <a:pt x="2462941" y="1238869"/>
                  <a:pt x="2463087" y="1238431"/>
                  <a:pt x="2463233" y="1237555"/>
                </a:cubicBezTo>
                <a:cubicBezTo>
                  <a:pt x="2463379" y="1236678"/>
                  <a:pt x="2462649" y="1235364"/>
                  <a:pt x="2461042" y="1233611"/>
                </a:cubicBezTo>
                <a:lnTo>
                  <a:pt x="2462795" y="1223096"/>
                </a:lnTo>
                <a:lnTo>
                  <a:pt x="2462795" y="1221343"/>
                </a:lnTo>
                <a:lnTo>
                  <a:pt x="2461042" y="1219590"/>
                </a:lnTo>
                <a:cubicBezTo>
                  <a:pt x="2461773" y="1217875"/>
                  <a:pt x="2462065" y="1216489"/>
                  <a:pt x="2461919" y="1215435"/>
                </a:cubicBezTo>
                <a:cubicBezTo>
                  <a:pt x="2461773" y="1214380"/>
                  <a:pt x="2462065" y="1213436"/>
                  <a:pt x="2462795" y="1212602"/>
                </a:cubicBezTo>
                <a:cubicBezTo>
                  <a:pt x="2463671" y="1211622"/>
                  <a:pt x="2464109" y="1210098"/>
                  <a:pt x="2464109" y="1208030"/>
                </a:cubicBezTo>
                <a:cubicBezTo>
                  <a:pt x="2464109" y="1205962"/>
                  <a:pt x="2463671" y="1204003"/>
                  <a:pt x="2462795" y="1202152"/>
                </a:cubicBezTo>
                <a:lnTo>
                  <a:pt x="2469806" y="1186477"/>
                </a:lnTo>
                <a:cubicBezTo>
                  <a:pt x="2469879" y="1186477"/>
                  <a:pt x="2470171" y="1186042"/>
                  <a:pt x="2470682" y="1185171"/>
                </a:cubicBezTo>
                <a:cubicBezTo>
                  <a:pt x="2471193" y="1184300"/>
                  <a:pt x="2471485" y="1182994"/>
                  <a:pt x="2471558" y="1181252"/>
                </a:cubicBezTo>
                <a:cubicBezTo>
                  <a:pt x="2473274" y="1180887"/>
                  <a:pt x="2474662" y="1178989"/>
                  <a:pt x="2475721" y="1175556"/>
                </a:cubicBezTo>
                <a:cubicBezTo>
                  <a:pt x="2476780" y="1172124"/>
                  <a:pt x="2477729" y="1169349"/>
                  <a:pt x="2478568" y="1167232"/>
                </a:cubicBezTo>
                <a:cubicBezTo>
                  <a:pt x="2479481" y="1166209"/>
                  <a:pt x="2480723" y="1164749"/>
                  <a:pt x="2482293" y="1162850"/>
                </a:cubicBezTo>
                <a:cubicBezTo>
                  <a:pt x="2483863" y="1160951"/>
                  <a:pt x="2485542" y="1159491"/>
                  <a:pt x="2487332" y="1158469"/>
                </a:cubicBezTo>
                <a:lnTo>
                  <a:pt x="2499585" y="1149706"/>
                </a:lnTo>
                <a:cubicBezTo>
                  <a:pt x="2501808" y="1147332"/>
                  <a:pt x="2503047" y="1145945"/>
                  <a:pt x="2503302" y="1145543"/>
                </a:cubicBezTo>
                <a:cubicBezTo>
                  <a:pt x="2503557" y="1145141"/>
                  <a:pt x="2505234" y="1144192"/>
                  <a:pt x="2508332" y="1142695"/>
                </a:cubicBezTo>
                <a:cubicBezTo>
                  <a:pt x="2514419" y="1139044"/>
                  <a:pt x="2520615" y="1135393"/>
                  <a:pt x="2526921" y="1131741"/>
                </a:cubicBezTo>
                <a:cubicBezTo>
                  <a:pt x="2533226" y="1128090"/>
                  <a:pt x="2539860" y="1125315"/>
                  <a:pt x="2546822" y="1123416"/>
                </a:cubicBezTo>
                <a:cubicBezTo>
                  <a:pt x="2553492" y="1120057"/>
                  <a:pt x="2558959" y="1117575"/>
                  <a:pt x="2563223" y="1115968"/>
                </a:cubicBezTo>
                <a:cubicBezTo>
                  <a:pt x="2567488" y="1114361"/>
                  <a:pt x="2572518" y="1112755"/>
                  <a:pt x="2578313" y="1111148"/>
                </a:cubicBezTo>
                <a:cubicBezTo>
                  <a:pt x="2590669" y="1106073"/>
                  <a:pt x="2598761" y="1102641"/>
                  <a:pt x="2602588" y="1100852"/>
                </a:cubicBezTo>
                <a:cubicBezTo>
                  <a:pt x="2606415" y="1099063"/>
                  <a:pt x="2610570" y="1097821"/>
                  <a:pt x="2615052" y="1097128"/>
                </a:cubicBezTo>
                <a:cubicBezTo>
                  <a:pt x="2627550" y="1094024"/>
                  <a:pt x="2633341" y="1092344"/>
                  <a:pt x="2632425" y="1092089"/>
                </a:cubicBezTo>
                <a:cubicBezTo>
                  <a:pt x="2631509" y="1091833"/>
                  <a:pt x="2633341" y="1090592"/>
                  <a:pt x="2637922" y="1088365"/>
                </a:cubicBezTo>
                <a:cubicBezTo>
                  <a:pt x="2638326" y="1088182"/>
                  <a:pt x="2639718" y="1087233"/>
                  <a:pt x="2642101" y="1085517"/>
                </a:cubicBezTo>
                <a:cubicBezTo>
                  <a:pt x="2644483" y="1083800"/>
                  <a:pt x="2645436" y="1082413"/>
                  <a:pt x="2644959" y="1081354"/>
                </a:cubicBezTo>
                <a:cubicBezTo>
                  <a:pt x="2643896" y="1078031"/>
                  <a:pt x="2642064" y="1072847"/>
                  <a:pt x="2639462" y="1065800"/>
                </a:cubicBezTo>
                <a:cubicBezTo>
                  <a:pt x="2636859" y="1058753"/>
                  <a:pt x="2634587" y="1054006"/>
                  <a:pt x="2632645" y="1051560"/>
                </a:cubicBezTo>
                <a:cubicBezTo>
                  <a:pt x="2628728" y="1042870"/>
                  <a:pt x="2620763" y="1029141"/>
                  <a:pt x="2608748" y="1010374"/>
                </a:cubicBezTo>
                <a:cubicBezTo>
                  <a:pt x="2596734" y="991606"/>
                  <a:pt x="2588339" y="977878"/>
                  <a:pt x="2583562" y="969188"/>
                </a:cubicBezTo>
                <a:lnTo>
                  <a:pt x="2562567" y="925373"/>
                </a:lnTo>
                <a:cubicBezTo>
                  <a:pt x="2560052" y="917979"/>
                  <a:pt x="2554585" y="907012"/>
                  <a:pt x="2546165" y="892470"/>
                </a:cubicBezTo>
                <a:lnTo>
                  <a:pt x="2544924" y="890393"/>
                </a:lnTo>
                <a:lnTo>
                  <a:pt x="2538364" y="900300"/>
                </a:lnTo>
                <a:cubicBezTo>
                  <a:pt x="2532887" y="907782"/>
                  <a:pt x="2528122" y="912608"/>
                  <a:pt x="2524070" y="914777"/>
                </a:cubicBezTo>
                <a:cubicBezTo>
                  <a:pt x="2509392" y="929010"/>
                  <a:pt x="2492742" y="940296"/>
                  <a:pt x="2474120" y="948634"/>
                </a:cubicBezTo>
                <a:cubicBezTo>
                  <a:pt x="2455499" y="956972"/>
                  <a:pt x="2433592" y="960829"/>
                  <a:pt x="2408398" y="960206"/>
                </a:cubicBezTo>
                <a:cubicBezTo>
                  <a:pt x="2403624" y="960352"/>
                  <a:pt x="2400054" y="960499"/>
                  <a:pt x="2397686" y="960646"/>
                </a:cubicBezTo>
                <a:cubicBezTo>
                  <a:pt x="2395318" y="960794"/>
                  <a:pt x="2391312" y="960064"/>
                  <a:pt x="2385667" y="958458"/>
                </a:cubicBezTo>
                <a:cubicBezTo>
                  <a:pt x="2379693" y="966397"/>
                  <a:pt x="2371535" y="979938"/>
                  <a:pt x="2361192" y="999082"/>
                </a:cubicBezTo>
                <a:cubicBezTo>
                  <a:pt x="2350848" y="1018226"/>
                  <a:pt x="2342690" y="1032209"/>
                  <a:pt x="2336717" y="1041031"/>
                </a:cubicBezTo>
                <a:cubicBezTo>
                  <a:pt x="2333256" y="1047381"/>
                  <a:pt x="2326181" y="1056566"/>
                  <a:pt x="2315493" y="1068586"/>
                </a:cubicBezTo>
                <a:cubicBezTo>
                  <a:pt x="2304805" y="1080607"/>
                  <a:pt x="2295537" y="1088911"/>
                  <a:pt x="2287688" y="1093499"/>
                </a:cubicBezTo>
                <a:cubicBezTo>
                  <a:pt x="2281590" y="1099836"/>
                  <a:pt x="2271878" y="1105954"/>
                  <a:pt x="2258551" y="1111854"/>
                </a:cubicBezTo>
                <a:cubicBezTo>
                  <a:pt x="2245223" y="1117753"/>
                  <a:pt x="2233320" y="1122123"/>
                  <a:pt x="2222841" y="1124964"/>
                </a:cubicBezTo>
                <a:cubicBezTo>
                  <a:pt x="2202759" y="1133429"/>
                  <a:pt x="2177639" y="1132705"/>
                  <a:pt x="2147480" y="1122792"/>
                </a:cubicBezTo>
                <a:cubicBezTo>
                  <a:pt x="2117320" y="1112880"/>
                  <a:pt x="2092200" y="1100785"/>
                  <a:pt x="2072118" y="1086507"/>
                </a:cubicBezTo>
                <a:cubicBezTo>
                  <a:pt x="2066677" y="1081155"/>
                  <a:pt x="2058280" y="1072190"/>
                  <a:pt x="2046924" y="1059613"/>
                </a:cubicBezTo>
                <a:cubicBezTo>
                  <a:pt x="2035569" y="1047036"/>
                  <a:pt x="2027609" y="1036742"/>
                  <a:pt x="2023045" y="1028731"/>
                </a:cubicBezTo>
                <a:cubicBezTo>
                  <a:pt x="2019503" y="1022692"/>
                  <a:pt x="2016071" y="1016761"/>
                  <a:pt x="2012749" y="1010941"/>
                </a:cubicBezTo>
                <a:cubicBezTo>
                  <a:pt x="2009426" y="1005121"/>
                  <a:pt x="2006432" y="998752"/>
                  <a:pt x="2003766" y="991833"/>
                </a:cubicBezTo>
                <a:cubicBezTo>
                  <a:pt x="2004460" y="988465"/>
                  <a:pt x="2004387" y="985976"/>
                  <a:pt x="2003547" y="984366"/>
                </a:cubicBezTo>
                <a:cubicBezTo>
                  <a:pt x="2002707" y="982755"/>
                  <a:pt x="2002196" y="981144"/>
                  <a:pt x="2002014" y="979534"/>
                </a:cubicBezTo>
                <a:cubicBezTo>
                  <a:pt x="1999604" y="977886"/>
                  <a:pt x="1998290" y="976349"/>
                  <a:pt x="1998070" y="974921"/>
                </a:cubicBezTo>
                <a:cubicBezTo>
                  <a:pt x="1997852" y="973494"/>
                  <a:pt x="1997413" y="971517"/>
                  <a:pt x="1996756" y="968991"/>
                </a:cubicBezTo>
                <a:cubicBezTo>
                  <a:pt x="1996719" y="966101"/>
                  <a:pt x="1996354" y="962667"/>
                  <a:pt x="1995661" y="958690"/>
                </a:cubicBezTo>
                <a:cubicBezTo>
                  <a:pt x="1994967" y="954714"/>
                  <a:pt x="1994163" y="951724"/>
                  <a:pt x="1993251" y="949722"/>
                </a:cubicBezTo>
                <a:cubicBezTo>
                  <a:pt x="1991206" y="934432"/>
                  <a:pt x="1988723" y="915629"/>
                  <a:pt x="1985802" y="893314"/>
                </a:cubicBezTo>
                <a:cubicBezTo>
                  <a:pt x="1982881" y="870998"/>
                  <a:pt x="1981275" y="853045"/>
                  <a:pt x="1980983" y="839454"/>
                </a:cubicBezTo>
                <a:cubicBezTo>
                  <a:pt x="1981713" y="817784"/>
                  <a:pt x="1982881" y="799732"/>
                  <a:pt x="1984488" y="785297"/>
                </a:cubicBezTo>
                <a:cubicBezTo>
                  <a:pt x="1986094" y="770863"/>
                  <a:pt x="1989015" y="753249"/>
                  <a:pt x="1993251" y="732456"/>
                </a:cubicBezTo>
                <a:lnTo>
                  <a:pt x="2003766" y="700883"/>
                </a:lnTo>
                <a:cubicBezTo>
                  <a:pt x="2004533" y="696388"/>
                  <a:pt x="2005190" y="692660"/>
                  <a:pt x="2005738" y="689700"/>
                </a:cubicBezTo>
                <a:cubicBezTo>
                  <a:pt x="2006286" y="686740"/>
                  <a:pt x="2007381" y="685206"/>
                  <a:pt x="2009024" y="685096"/>
                </a:cubicBezTo>
                <a:cubicBezTo>
                  <a:pt x="2008075" y="680784"/>
                  <a:pt x="2007783" y="677568"/>
                  <a:pt x="2008148" y="675449"/>
                </a:cubicBezTo>
                <a:cubicBezTo>
                  <a:pt x="2008513" y="673329"/>
                  <a:pt x="2009973" y="671867"/>
                  <a:pt x="2012529" y="671063"/>
                </a:cubicBezTo>
                <a:cubicBezTo>
                  <a:pt x="2014939" y="666678"/>
                  <a:pt x="2016692" y="662732"/>
                  <a:pt x="2017787" y="659223"/>
                </a:cubicBezTo>
                <a:cubicBezTo>
                  <a:pt x="2018883" y="655715"/>
                  <a:pt x="2020635" y="652646"/>
                  <a:pt x="2023045" y="650015"/>
                </a:cubicBezTo>
                <a:cubicBezTo>
                  <a:pt x="2024067" y="647347"/>
                  <a:pt x="2025528" y="644789"/>
                  <a:pt x="2027427" y="642340"/>
                </a:cubicBezTo>
                <a:cubicBezTo>
                  <a:pt x="2029325" y="639892"/>
                  <a:pt x="2030786" y="637773"/>
                  <a:pt x="2031808" y="635982"/>
                </a:cubicBezTo>
                <a:cubicBezTo>
                  <a:pt x="2041045" y="623696"/>
                  <a:pt x="2054117" y="620271"/>
                  <a:pt x="2071022" y="625705"/>
                </a:cubicBezTo>
                <a:cubicBezTo>
                  <a:pt x="2087928" y="631138"/>
                  <a:pt x="2100561" y="629892"/>
                  <a:pt x="2108922" y="621967"/>
                </a:cubicBezTo>
                <a:cubicBezTo>
                  <a:pt x="2113596" y="612533"/>
                  <a:pt x="2120022" y="601678"/>
                  <a:pt x="2128201" y="589403"/>
                </a:cubicBezTo>
                <a:cubicBezTo>
                  <a:pt x="2136379" y="577128"/>
                  <a:pt x="2144559" y="567585"/>
                  <a:pt x="2152737" y="560773"/>
                </a:cubicBezTo>
                <a:cubicBezTo>
                  <a:pt x="2161391" y="553817"/>
                  <a:pt x="2169935" y="548061"/>
                  <a:pt x="2178369" y="543507"/>
                </a:cubicBezTo>
                <a:cubicBezTo>
                  <a:pt x="2186804" y="538953"/>
                  <a:pt x="2195786" y="535381"/>
                  <a:pt x="2205315" y="532790"/>
                </a:cubicBezTo>
                <a:cubicBezTo>
                  <a:pt x="2214078" y="531914"/>
                  <a:pt x="2228099" y="531914"/>
                  <a:pt x="2247378" y="532790"/>
                </a:cubicBezTo>
                <a:cubicBezTo>
                  <a:pt x="2266656" y="533666"/>
                  <a:pt x="2280677" y="535417"/>
                  <a:pt x="2289440" y="538045"/>
                </a:cubicBezTo>
                <a:lnTo>
                  <a:pt x="2312224" y="552032"/>
                </a:lnTo>
                <a:cubicBezTo>
                  <a:pt x="2312370" y="552724"/>
                  <a:pt x="2313392" y="553525"/>
                  <a:pt x="2315290" y="554436"/>
                </a:cubicBezTo>
                <a:cubicBezTo>
                  <a:pt x="2317189" y="555346"/>
                  <a:pt x="2319086" y="557459"/>
                  <a:pt x="2320982" y="560773"/>
                </a:cubicBezTo>
                <a:cubicBezTo>
                  <a:pt x="2321820" y="561830"/>
                  <a:pt x="2322767" y="563214"/>
                  <a:pt x="2323824" y="564926"/>
                </a:cubicBezTo>
                <a:cubicBezTo>
                  <a:pt x="2324880" y="566638"/>
                  <a:pt x="2326264" y="567585"/>
                  <a:pt x="2327975" y="567767"/>
                </a:cubicBezTo>
                <a:cubicBezTo>
                  <a:pt x="2331362" y="574068"/>
                  <a:pt x="2334203" y="578075"/>
                  <a:pt x="2336498" y="579787"/>
                </a:cubicBezTo>
                <a:cubicBezTo>
                  <a:pt x="2338792" y="581499"/>
                  <a:pt x="2341196" y="585069"/>
                  <a:pt x="2343710" y="590496"/>
                </a:cubicBezTo>
                <a:cubicBezTo>
                  <a:pt x="2353106" y="601131"/>
                  <a:pt x="2360099" y="609583"/>
                  <a:pt x="2364688" y="615853"/>
                </a:cubicBezTo>
                <a:cubicBezTo>
                  <a:pt x="2369277" y="622123"/>
                  <a:pt x="2372773" y="630586"/>
                  <a:pt x="2375177" y="641244"/>
                </a:cubicBezTo>
                <a:cubicBezTo>
                  <a:pt x="2377727" y="652609"/>
                  <a:pt x="2382680" y="667592"/>
                  <a:pt x="2390037" y="686192"/>
                </a:cubicBezTo>
                <a:cubicBezTo>
                  <a:pt x="2397394" y="704793"/>
                  <a:pt x="2402347" y="721968"/>
                  <a:pt x="2404897" y="737718"/>
                </a:cubicBezTo>
                <a:cubicBezTo>
                  <a:pt x="2407816" y="750252"/>
                  <a:pt x="2408547" y="759827"/>
                  <a:pt x="2407087" y="766441"/>
                </a:cubicBezTo>
                <a:cubicBezTo>
                  <a:pt x="2405628" y="773055"/>
                  <a:pt x="2405481" y="780437"/>
                  <a:pt x="2406646" y="788586"/>
                </a:cubicBezTo>
                <a:cubicBezTo>
                  <a:pt x="2405953" y="801413"/>
                  <a:pt x="2404715" y="815664"/>
                  <a:pt x="2402930" y="831342"/>
                </a:cubicBezTo>
                <a:cubicBezTo>
                  <a:pt x="2401146" y="847019"/>
                  <a:pt x="2397722" y="860832"/>
                  <a:pt x="2392659" y="872781"/>
                </a:cubicBezTo>
                <a:lnTo>
                  <a:pt x="2385667" y="888568"/>
                </a:lnTo>
                <a:cubicBezTo>
                  <a:pt x="2382097" y="889187"/>
                  <a:pt x="2384429" y="891007"/>
                  <a:pt x="2392664" y="894028"/>
                </a:cubicBezTo>
                <a:cubicBezTo>
                  <a:pt x="2400899" y="897050"/>
                  <a:pt x="2410233" y="897559"/>
                  <a:pt x="2420666" y="895557"/>
                </a:cubicBezTo>
                <a:cubicBezTo>
                  <a:pt x="2435308" y="891149"/>
                  <a:pt x="2447649" y="885529"/>
                  <a:pt x="2457690" y="878698"/>
                </a:cubicBezTo>
                <a:cubicBezTo>
                  <a:pt x="2467731" y="871867"/>
                  <a:pt x="2477005" y="864048"/>
                  <a:pt x="2485512" y="855241"/>
                </a:cubicBezTo>
                <a:cubicBezTo>
                  <a:pt x="2489583" y="850655"/>
                  <a:pt x="2493792" y="845383"/>
                  <a:pt x="2498136" y="839427"/>
                </a:cubicBezTo>
                <a:lnTo>
                  <a:pt x="2508125" y="824625"/>
                </a:lnTo>
                <a:lnTo>
                  <a:pt x="2505708" y="814713"/>
                </a:lnTo>
                <a:cubicBezTo>
                  <a:pt x="2504833" y="811755"/>
                  <a:pt x="2503958" y="809427"/>
                  <a:pt x="2503084" y="807730"/>
                </a:cubicBezTo>
                <a:cubicBezTo>
                  <a:pt x="2501334" y="804334"/>
                  <a:pt x="2499584" y="796228"/>
                  <a:pt x="2497835" y="783412"/>
                </a:cubicBezTo>
                <a:cubicBezTo>
                  <a:pt x="2497069" y="780710"/>
                  <a:pt x="2496414" y="777789"/>
                  <a:pt x="2495867" y="774649"/>
                </a:cubicBezTo>
                <a:cubicBezTo>
                  <a:pt x="2495320" y="771509"/>
                  <a:pt x="2494226" y="768588"/>
                  <a:pt x="2492586" y="765886"/>
                </a:cubicBezTo>
                <a:cubicBezTo>
                  <a:pt x="2492659" y="763257"/>
                  <a:pt x="2492951" y="761067"/>
                  <a:pt x="2493461" y="759314"/>
                </a:cubicBezTo>
                <a:cubicBezTo>
                  <a:pt x="2493971" y="757561"/>
                  <a:pt x="2494263" y="756247"/>
                  <a:pt x="2494336" y="755370"/>
                </a:cubicBezTo>
                <a:lnTo>
                  <a:pt x="2494336" y="743102"/>
                </a:lnTo>
                <a:cubicBezTo>
                  <a:pt x="2494372" y="742993"/>
                  <a:pt x="2494299" y="742336"/>
                  <a:pt x="2494117" y="741131"/>
                </a:cubicBezTo>
                <a:cubicBezTo>
                  <a:pt x="2493935" y="739926"/>
                  <a:pt x="2493425" y="738830"/>
                  <a:pt x="2492586" y="737845"/>
                </a:cubicBezTo>
                <a:lnTo>
                  <a:pt x="2492586" y="734339"/>
                </a:lnTo>
                <a:lnTo>
                  <a:pt x="2490837" y="723824"/>
                </a:lnTo>
                <a:cubicBezTo>
                  <a:pt x="2490946" y="719442"/>
                  <a:pt x="2491165" y="715499"/>
                  <a:pt x="2491493" y="711994"/>
                </a:cubicBezTo>
                <a:cubicBezTo>
                  <a:pt x="2491821" y="708488"/>
                  <a:pt x="2491602" y="705422"/>
                  <a:pt x="2490837" y="702793"/>
                </a:cubicBezTo>
                <a:cubicBezTo>
                  <a:pt x="2490946" y="699324"/>
                  <a:pt x="2491165" y="695746"/>
                  <a:pt x="2491493" y="692058"/>
                </a:cubicBezTo>
                <a:cubicBezTo>
                  <a:pt x="2491821" y="688370"/>
                  <a:pt x="2491602" y="684354"/>
                  <a:pt x="2490837" y="680009"/>
                </a:cubicBezTo>
                <a:lnTo>
                  <a:pt x="2492586" y="658978"/>
                </a:lnTo>
                <a:cubicBezTo>
                  <a:pt x="2495174" y="651383"/>
                  <a:pt x="2497434" y="642036"/>
                  <a:pt x="2499366" y="630936"/>
                </a:cubicBezTo>
                <a:cubicBezTo>
                  <a:pt x="2501298" y="619836"/>
                  <a:pt x="2503120" y="610489"/>
                  <a:pt x="2504833" y="602894"/>
                </a:cubicBezTo>
                <a:cubicBezTo>
                  <a:pt x="2507311" y="595044"/>
                  <a:pt x="2509790" y="587523"/>
                  <a:pt x="2512268" y="580330"/>
                </a:cubicBezTo>
                <a:cubicBezTo>
                  <a:pt x="2514747" y="573137"/>
                  <a:pt x="2518100" y="566053"/>
                  <a:pt x="2522328" y="559079"/>
                </a:cubicBezTo>
                <a:cubicBezTo>
                  <a:pt x="2526192" y="550937"/>
                  <a:pt x="2531149" y="542685"/>
                  <a:pt x="2537199" y="534324"/>
                </a:cubicBezTo>
                <a:cubicBezTo>
                  <a:pt x="2543250" y="525962"/>
                  <a:pt x="2548207" y="519025"/>
                  <a:pt x="2552070" y="513512"/>
                </a:cubicBezTo>
                <a:cubicBezTo>
                  <a:pt x="2556954" y="507232"/>
                  <a:pt x="2563369" y="500951"/>
                  <a:pt x="2571315" y="494671"/>
                </a:cubicBezTo>
                <a:cubicBezTo>
                  <a:pt x="2579261" y="488391"/>
                  <a:pt x="2585676" y="482987"/>
                  <a:pt x="2590560" y="478460"/>
                </a:cubicBezTo>
                <a:cubicBezTo>
                  <a:pt x="2596173" y="473165"/>
                  <a:pt x="2603326" y="468419"/>
                  <a:pt x="2612020" y="464220"/>
                </a:cubicBezTo>
                <a:cubicBezTo>
                  <a:pt x="2620714" y="460021"/>
                  <a:pt x="2628762" y="456589"/>
                  <a:pt x="2636163" y="453923"/>
                </a:cubicBezTo>
                <a:cubicBezTo>
                  <a:pt x="2640708" y="452974"/>
                  <a:pt x="2646132" y="452244"/>
                  <a:pt x="2652436" y="451733"/>
                </a:cubicBezTo>
                <a:close/>
                <a:moveTo>
                  <a:pt x="295940" y="62913"/>
                </a:moveTo>
                <a:cubicBezTo>
                  <a:pt x="294843" y="64508"/>
                  <a:pt x="293088" y="65668"/>
                  <a:pt x="290675" y="66394"/>
                </a:cubicBezTo>
                <a:cubicBezTo>
                  <a:pt x="288262" y="67119"/>
                  <a:pt x="286507" y="68281"/>
                  <a:pt x="285410" y="69880"/>
                </a:cubicBezTo>
                <a:cubicBezTo>
                  <a:pt x="284495" y="70647"/>
                  <a:pt x="283252" y="72181"/>
                  <a:pt x="281680" y="74482"/>
                </a:cubicBezTo>
                <a:cubicBezTo>
                  <a:pt x="280108" y="76782"/>
                  <a:pt x="278426" y="80508"/>
                  <a:pt x="276634" y="85657"/>
                </a:cubicBezTo>
                <a:cubicBezTo>
                  <a:pt x="275866" y="86716"/>
                  <a:pt x="275208" y="88981"/>
                  <a:pt x="274660" y="92450"/>
                </a:cubicBezTo>
                <a:cubicBezTo>
                  <a:pt x="274111" y="95920"/>
                  <a:pt x="273014" y="99499"/>
                  <a:pt x="271369" y="103187"/>
                </a:cubicBezTo>
                <a:cubicBezTo>
                  <a:pt x="267932" y="109250"/>
                  <a:pt x="265153" y="115969"/>
                  <a:pt x="263032" y="123347"/>
                </a:cubicBezTo>
                <a:cubicBezTo>
                  <a:pt x="260912" y="130724"/>
                  <a:pt x="259011" y="139197"/>
                  <a:pt x="257329" y="148765"/>
                </a:cubicBezTo>
                <a:cubicBezTo>
                  <a:pt x="253855" y="154974"/>
                  <a:pt x="251149" y="161840"/>
                  <a:pt x="249211" y="169363"/>
                </a:cubicBezTo>
                <a:cubicBezTo>
                  <a:pt x="247273" y="176886"/>
                  <a:pt x="245884" y="184629"/>
                  <a:pt x="245043" y="192590"/>
                </a:cubicBezTo>
                <a:cubicBezTo>
                  <a:pt x="239924" y="207454"/>
                  <a:pt x="235683" y="222428"/>
                  <a:pt x="232319" y="237512"/>
                </a:cubicBezTo>
                <a:cubicBezTo>
                  <a:pt x="228955" y="252597"/>
                  <a:pt x="225591" y="268012"/>
                  <a:pt x="222227" y="283758"/>
                </a:cubicBezTo>
                <a:cubicBezTo>
                  <a:pt x="220169" y="295152"/>
                  <a:pt x="216290" y="315603"/>
                  <a:pt x="210592" y="345112"/>
                </a:cubicBezTo>
                <a:cubicBezTo>
                  <a:pt x="204893" y="374620"/>
                  <a:pt x="199195" y="404420"/>
                  <a:pt x="193497" y="434511"/>
                </a:cubicBezTo>
                <a:cubicBezTo>
                  <a:pt x="187798" y="464603"/>
                  <a:pt x="183919" y="486221"/>
                  <a:pt x="181861" y="499365"/>
                </a:cubicBezTo>
                <a:lnTo>
                  <a:pt x="174841" y="551955"/>
                </a:lnTo>
                <a:cubicBezTo>
                  <a:pt x="174183" y="555352"/>
                  <a:pt x="175499" y="558639"/>
                  <a:pt x="178790" y="561816"/>
                </a:cubicBezTo>
                <a:cubicBezTo>
                  <a:pt x="182080" y="564993"/>
                  <a:pt x="186029" y="563460"/>
                  <a:pt x="190636" y="557214"/>
                </a:cubicBezTo>
                <a:lnTo>
                  <a:pt x="215207" y="506377"/>
                </a:lnTo>
                <a:lnTo>
                  <a:pt x="255573" y="416974"/>
                </a:lnTo>
                <a:cubicBezTo>
                  <a:pt x="264568" y="386406"/>
                  <a:pt x="271150" y="363398"/>
                  <a:pt x="275318" y="347950"/>
                </a:cubicBezTo>
                <a:cubicBezTo>
                  <a:pt x="279486" y="332502"/>
                  <a:pt x="285190" y="313438"/>
                  <a:pt x="292430" y="290758"/>
                </a:cubicBezTo>
                <a:cubicBezTo>
                  <a:pt x="296123" y="279619"/>
                  <a:pt x="300145" y="265961"/>
                  <a:pt x="304496" y="249782"/>
                </a:cubicBezTo>
                <a:cubicBezTo>
                  <a:pt x="308847" y="233603"/>
                  <a:pt x="312430" y="218630"/>
                  <a:pt x="315246" y="204861"/>
                </a:cubicBezTo>
                <a:cubicBezTo>
                  <a:pt x="314733" y="200479"/>
                  <a:pt x="315317" y="193467"/>
                  <a:pt x="316997" y="183825"/>
                </a:cubicBezTo>
                <a:cubicBezTo>
                  <a:pt x="318678" y="174184"/>
                  <a:pt x="319264" y="167172"/>
                  <a:pt x="318756" y="162789"/>
                </a:cubicBezTo>
                <a:cubicBezTo>
                  <a:pt x="319738" y="160087"/>
                  <a:pt x="320393" y="156727"/>
                  <a:pt x="320720" y="152709"/>
                </a:cubicBezTo>
                <a:cubicBezTo>
                  <a:pt x="321047" y="148692"/>
                  <a:pt x="320393" y="144456"/>
                  <a:pt x="318756" y="140000"/>
                </a:cubicBezTo>
                <a:cubicBezTo>
                  <a:pt x="319811" y="135472"/>
                  <a:pt x="320756" y="130505"/>
                  <a:pt x="321593" y="125100"/>
                </a:cubicBezTo>
                <a:cubicBezTo>
                  <a:pt x="322430" y="119695"/>
                  <a:pt x="322066" y="114728"/>
                  <a:pt x="320502" y="110199"/>
                </a:cubicBezTo>
                <a:lnTo>
                  <a:pt x="318756" y="92669"/>
                </a:lnTo>
                <a:cubicBezTo>
                  <a:pt x="317805" y="89382"/>
                  <a:pt x="316635" y="86753"/>
                  <a:pt x="315246" y="84781"/>
                </a:cubicBezTo>
                <a:cubicBezTo>
                  <a:pt x="313856" y="82808"/>
                  <a:pt x="312686" y="80179"/>
                  <a:pt x="311736" y="76892"/>
                </a:cubicBezTo>
                <a:cubicBezTo>
                  <a:pt x="310383" y="74482"/>
                  <a:pt x="310017" y="73167"/>
                  <a:pt x="310639" y="72948"/>
                </a:cubicBezTo>
                <a:cubicBezTo>
                  <a:pt x="311260" y="72729"/>
                  <a:pt x="310456" y="72290"/>
                  <a:pt x="308225" y="71633"/>
                </a:cubicBezTo>
                <a:cubicBezTo>
                  <a:pt x="309103" y="69956"/>
                  <a:pt x="309542" y="68934"/>
                  <a:pt x="309542" y="68570"/>
                </a:cubicBezTo>
                <a:cubicBezTo>
                  <a:pt x="309542" y="68205"/>
                  <a:pt x="309103" y="68059"/>
                  <a:pt x="308225" y="68132"/>
                </a:cubicBezTo>
                <a:lnTo>
                  <a:pt x="306470" y="68132"/>
                </a:lnTo>
                <a:lnTo>
                  <a:pt x="299450" y="62913"/>
                </a:lnTo>
                <a:close/>
                <a:moveTo>
                  <a:pt x="227493" y="0"/>
                </a:moveTo>
                <a:cubicBezTo>
                  <a:pt x="230015" y="1679"/>
                  <a:pt x="235061" y="2702"/>
                  <a:pt x="242630" y="3067"/>
                </a:cubicBezTo>
                <a:cubicBezTo>
                  <a:pt x="250199" y="3432"/>
                  <a:pt x="255683" y="3578"/>
                  <a:pt x="259084" y="3505"/>
                </a:cubicBezTo>
                <a:cubicBezTo>
                  <a:pt x="260692" y="3613"/>
                  <a:pt x="261863" y="3829"/>
                  <a:pt x="262594" y="4152"/>
                </a:cubicBezTo>
                <a:cubicBezTo>
                  <a:pt x="263325" y="4475"/>
                  <a:pt x="264495" y="4260"/>
                  <a:pt x="266104" y="3505"/>
                </a:cubicBezTo>
                <a:lnTo>
                  <a:pt x="273124" y="6955"/>
                </a:lnTo>
                <a:lnTo>
                  <a:pt x="274879" y="6955"/>
                </a:lnTo>
                <a:lnTo>
                  <a:pt x="278389" y="10406"/>
                </a:lnTo>
                <a:cubicBezTo>
                  <a:pt x="279340" y="10298"/>
                  <a:pt x="280510" y="10082"/>
                  <a:pt x="281900" y="9759"/>
                </a:cubicBezTo>
                <a:cubicBezTo>
                  <a:pt x="283289" y="9436"/>
                  <a:pt x="284459" y="9651"/>
                  <a:pt x="285410" y="10406"/>
                </a:cubicBezTo>
                <a:lnTo>
                  <a:pt x="290675" y="13856"/>
                </a:lnTo>
                <a:lnTo>
                  <a:pt x="290675" y="15582"/>
                </a:lnTo>
                <a:cubicBezTo>
                  <a:pt x="291443" y="15618"/>
                  <a:pt x="292101" y="15546"/>
                  <a:pt x="292649" y="15366"/>
                </a:cubicBezTo>
                <a:cubicBezTo>
                  <a:pt x="293198" y="15186"/>
                  <a:pt x="294294" y="14683"/>
                  <a:pt x="295940" y="13856"/>
                </a:cubicBezTo>
                <a:lnTo>
                  <a:pt x="299450" y="17307"/>
                </a:lnTo>
                <a:cubicBezTo>
                  <a:pt x="300364" y="17815"/>
                  <a:pt x="304236" y="19866"/>
                  <a:pt x="311067" y="23457"/>
                </a:cubicBezTo>
                <a:cubicBezTo>
                  <a:pt x="317898" y="27049"/>
                  <a:pt x="322207" y="29131"/>
                  <a:pt x="323994" y="29703"/>
                </a:cubicBezTo>
                <a:lnTo>
                  <a:pt x="329232" y="35015"/>
                </a:lnTo>
                <a:cubicBezTo>
                  <a:pt x="330868" y="35163"/>
                  <a:pt x="331960" y="35753"/>
                  <a:pt x="332505" y="36786"/>
                </a:cubicBezTo>
                <a:cubicBezTo>
                  <a:pt x="333051" y="37819"/>
                  <a:pt x="333706" y="38409"/>
                  <a:pt x="334470" y="38557"/>
                </a:cubicBezTo>
                <a:lnTo>
                  <a:pt x="339707" y="40297"/>
                </a:lnTo>
                <a:lnTo>
                  <a:pt x="343199" y="42037"/>
                </a:lnTo>
                <a:cubicBezTo>
                  <a:pt x="343272" y="43668"/>
                  <a:pt x="343563" y="44755"/>
                  <a:pt x="344072" y="45299"/>
                </a:cubicBezTo>
                <a:cubicBezTo>
                  <a:pt x="344582" y="45842"/>
                  <a:pt x="344873" y="46495"/>
                  <a:pt x="344945" y="47256"/>
                </a:cubicBezTo>
                <a:lnTo>
                  <a:pt x="353675" y="54215"/>
                </a:lnTo>
                <a:lnTo>
                  <a:pt x="357167" y="57694"/>
                </a:lnTo>
                <a:cubicBezTo>
                  <a:pt x="358768" y="59361"/>
                  <a:pt x="359495" y="60376"/>
                  <a:pt x="359350" y="60738"/>
                </a:cubicBezTo>
                <a:cubicBezTo>
                  <a:pt x="359204" y="61101"/>
                  <a:pt x="359059" y="61246"/>
                  <a:pt x="358913" y="61173"/>
                </a:cubicBezTo>
                <a:cubicBezTo>
                  <a:pt x="362187" y="64690"/>
                  <a:pt x="364369" y="67669"/>
                  <a:pt x="365460" y="70108"/>
                </a:cubicBezTo>
                <a:cubicBezTo>
                  <a:pt x="366552" y="72548"/>
                  <a:pt x="367861" y="74225"/>
                  <a:pt x="369389" y="75139"/>
                </a:cubicBezTo>
                <a:cubicBezTo>
                  <a:pt x="370953" y="79412"/>
                  <a:pt x="371753" y="82699"/>
                  <a:pt x="371790" y="85000"/>
                </a:cubicBezTo>
                <a:cubicBezTo>
                  <a:pt x="371826" y="87301"/>
                  <a:pt x="372190" y="89273"/>
                  <a:pt x="372881" y="90916"/>
                </a:cubicBezTo>
                <a:cubicBezTo>
                  <a:pt x="374517" y="91975"/>
                  <a:pt x="375609" y="93363"/>
                  <a:pt x="376155" y="95079"/>
                </a:cubicBezTo>
                <a:cubicBezTo>
                  <a:pt x="376701" y="96796"/>
                  <a:pt x="377358" y="97745"/>
                  <a:pt x="378125" y="97928"/>
                </a:cubicBezTo>
                <a:lnTo>
                  <a:pt x="378125" y="106693"/>
                </a:lnTo>
                <a:cubicBezTo>
                  <a:pt x="377504" y="108300"/>
                  <a:pt x="377431" y="109907"/>
                  <a:pt x="377906" y="111514"/>
                </a:cubicBezTo>
                <a:cubicBezTo>
                  <a:pt x="378381" y="113121"/>
                  <a:pt x="377869" y="115604"/>
                  <a:pt x="376372" y="118964"/>
                </a:cubicBezTo>
                <a:cubicBezTo>
                  <a:pt x="378928" y="121521"/>
                  <a:pt x="380389" y="123858"/>
                  <a:pt x="380754" y="125976"/>
                </a:cubicBezTo>
                <a:cubicBezTo>
                  <a:pt x="381119" y="128094"/>
                  <a:pt x="380827" y="130432"/>
                  <a:pt x="379878" y="132988"/>
                </a:cubicBezTo>
                <a:cubicBezTo>
                  <a:pt x="380644" y="133025"/>
                  <a:pt x="380864" y="133390"/>
                  <a:pt x="380535" y="134084"/>
                </a:cubicBezTo>
                <a:cubicBezTo>
                  <a:pt x="380206" y="134778"/>
                  <a:pt x="379987" y="135581"/>
                  <a:pt x="379878" y="136494"/>
                </a:cubicBezTo>
                <a:lnTo>
                  <a:pt x="379878" y="145259"/>
                </a:lnTo>
                <a:cubicBezTo>
                  <a:pt x="379038" y="154207"/>
                  <a:pt x="378089" y="163045"/>
                  <a:pt x="377032" y="171773"/>
                </a:cubicBezTo>
                <a:cubicBezTo>
                  <a:pt x="375974" y="180502"/>
                  <a:pt x="374590" y="188025"/>
                  <a:pt x="372881" y="194343"/>
                </a:cubicBezTo>
                <a:cubicBezTo>
                  <a:pt x="373936" y="205080"/>
                  <a:pt x="372262" y="221734"/>
                  <a:pt x="367861" y="244305"/>
                </a:cubicBezTo>
                <a:cubicBezTo>
                  <a:pt x="363460" y="266876"/>
                  <a:pt x="360477" y="283533"/>
                  <a:pt x="358913" y="294276"/>
                </a:cubicBezTo>
                <a:cubicBezTo>
                  <a:pt x="356476" y="299608"/>
                  <a:pt x="354803" y="305597"/>
                  <a:pt x="353893" y="312244"/>
                </a:cubicBezTo>
                <a:cubicBezTo>
                  <a:pt x="352984" y="318890"/>
                  <a:pt x="351747" y="325756"/>
                  <a:pt x="350183" y="332841"/>
                </a:cubicBezTo>
                <a:cubicBezTo>
                  <a:pt x="344291" y="351795"/>
                  <a:pt x="335111" y="376994"/>
                  <a:pt x="322643" y="408438"/>
                </a:cubicBezTo>
                <a:cubicBezTo>
                  <a:pt x="310176" y="439882"/>
                  <a:pt x="298350" y="469025"/>
                  <a:pt x="287165" y="495868"/>
                </a:cubicBezTo>
                <a:lnTo>
                  <a:pt x="245043" y="594034"/>
                </a:lnTo>
                <a:cubicBezTo>
                  <a:pt x="229757" y="619561"/>
                  <a:pt x="215868" y="648561"/>
                  <a:pt x="203378" y="681034"/>
                </a:cubicBezTo>
                <a:cubicBezTo>
                  <a:pt x="190888" y="713507"/>
                  <a:pt x="180251" y="743546"/>
                  <a:pt x="171469" y="771150"/>
                </a:cubicBezTo>
                <a:cubicBezTo>
                  <a:pt x="162687" y="798754"/>
                  <a:pt x="156216" y="818015"/>
                  <a:pt x="152054" y="828933"/>
                </a:cubicBezTo>
                <a:cubicBezTo>
                  <a:pt x="150523" y="836091"/>
                  <a:pt x="150960" y="855081"/>
                  <a:pt x="153367" y="885905"/>
                </a:cubicBezTo>
                <a:cubicBezTo>
                  <a:pt x="155773" y="916728"/>
                  <a:pt x="158836" y="947989"/>
                  <a:pt x="162555" y="979689"/>
                </a:cubicBezTo>
                <a:cubicBezTo>
                  <a:pt x="163470" y="984035"/>
                  <a:pt x="164713" y="988052"/>
                  <a:pt x="166285" y="991740"/>
                </a:cubicBezTo>
                <a:cubicBezTo>
                  <a:pt x="167857" y="995429"/>
                  <a:pt x="169539" y="999008"/>
                  <a:pt x="171331" y="1002477"/>
                </a:cubicBezTo>
                <a:cubicBezTo>
                  <a:pt x="173963" y="1008540"/>
                  <a:pt x="176596" y="1013945"/>
                  <a:pt x="179228" y="1018692"/>
                </a:cubicBezTo>
                <a:cubicBezTo>
                  <a:pt x="181861" y="1023440"/>
                  <a:pt x="184494" y="1027969"/>
                  <a:pt x="187126" y="1032278"/>
                </a:cubicBezTo>
                <a:lnTo>
                  <a:pt x="194146" y="1039290"/>
                </a:lnTo>
                <a:cubicBezTo>
                  <a:pt x="195060" y="1040130"/>
                  <a:pt x="196304" y="1040641"/>
                  <a:pt x="197876" y="1040824"/>
                </a:cubicBezTo>
                <a:cubicBezTo>
                  <a:pt x="199448" y="1041006"/>
                  <a:pt x="201130" y="1041079"/>
                  <a:pt x="202922" y="1041043"/>
                </a:cubicBezTo>
                <a:lnTo>
                  <a:pt x="204677" y="1041043"/>
                </a:lnTo>
                <a:lnTo>
                  <a:pt x="215207" y="1048055"/>
                </a:lnTo>
                <a:cubicBezTo>
                  <a:pt x="216340" y="1048310"/>
                  <a:pt x="218461" y="1048674"/>
                  <a:pt x="221569" y="1049147"/>
                </a:cubicBezTo>
                <a:cubicBezTo>
                  <a:pt x="224677" y="1049621"/>
                  <a:pt x="227237" y="1048672"/>
                  <a:pt x="229248" y="1046302"/>
                </a:cubicBezTo>
                <a:cubicBezTo>
                  <a:pt x="233818" y="1045206"/>
                  <a:pt x="238718" y="1042577"/>
                  <a:pt x="243946" y="1038413"/>
                </a:cubicBezTo>
                <a:cubicBezTo>
                  <a:pt x="249175" y="1034250"/>
                  <a:pt x="253636" y="1029868"/>
                  <a:pt x="257329" y="1025266"/>
                </a:cubicBezTo>
                <a:cubicBezTo>
                  <a:pt x="261680" y="1021578"/>
                  <a:pt x="265702" y="1017122"/>
                  <a:pt x="269395" y="1011900"/>
                </a:cubicBezTo>
                <a:cubicBezTo>
                  <a:pt x="273088" y="1006677"/>
                  <a:pt x="276671" y="1001784"/>
                  <a:pt x="280144" y="997219"/>
                </a:cubicBezTo>
                <a:cubicBezTo>
                  <a:pt x="285739" y="990791"/>
                  <a:pt x="289907" y="985678"/>
                  <a:pt x="292649" y="981880"/>
                </a:cubicBezTo>
                <a:cubicBezTo>
                  <a:pt x="295391" y="978082"/>
                  <a:pt x="299999" y="972092"/>
                  <a:pt x="306470" y="963912"/>
                </a:cubicBezTo>
                <a:lnTo>
                  <a:pt x="334470" y="918335"/>
                </a:lnTo>
                <a:cubicBezTo>
                  <a:pt x="340180" y="908292"/>
                  <a:pt x="347091" y="896386"/>
                  <a:pt x="355203" y="882618"/>
                </a:cubicBezTo>
                <a:cubicBezTo>
                  <a:pt x="363314" y="868850"/>
                  <a:pt x="369789" y="855629"/>
                  <a:pt x="374627" y="842957"/>
                </a:cubicBezTo>
                <a:cubicBezTo>
                  <a:pt x="379445" y="835342"/>
                  <a:pt x="383825" y="828193"/>
                  <a:pt x="387767" y="821510"/>
                </a:cubicBezTo>
                <a:lnTo>
                  <a:pt x="391480" y="814923"/>
                </a:lnTo>
                <a:lnTo>
                  <a:pt x="391732" y="809662"/>
                </a:lnTo>
                <a:cubicBezTo>
                  <a:pt x="392316" y="800636"/>
                  <a:pt x="393009" y="792514"/>
                  <a:pt x="393813" y="785297"/>
                </a:cubicBezTo>
                <a:cubicBezTo>
                  <a:pt x="395419" y="770863"/>
                  <a:pt x="398340" y="753249"/>
                  <a:pt x="402576" y="732456"/>
                </a:cubicBezTo>
                <a:lnTo>
                  <a:pt x="413091" y="700883"/>
                </a:lnTo>
                <a:cubicBezTo>
                  <a:pt x="413858" y="696388"/>
                  <a:pt x="414515" y="692660"/>
                  <a:pt x="415063" y="689700"/>
                </a:cubicBezTo>
                <a:cubicBezTo>
                  <a:pt x="415611" y="686740"/>
                  <a:pt x="416706" y="685206"/>
                  <a:pt x="418349" y="685096"/>
                </a:cubicBezTo>
                <a:cubicBezTo>
                  <a:pt x="417400" y="680784"/>
                  <a:pt x="417108" y="677568"/>
                  <a:pt x="417473" y="675449"/>
                </a:cubicBezTo>
                <a:cubicBezTo>
                  <a:pt x="417838" y="673329"/>
                  <a:pt x="419298" y="671867"/>
                  <a:pt x="421854" y="671063"/>
                </a:cubicBezTo>
                <a:cubicBezTo>
                  <a:pt x="424264" y="666678"/>
                  <a:pt x="426017" y="662732"/>
                  <a:pt x="427112" y="659223"/>
                </a:cubicBezTo>
                <a:cubicBezTo>
                  <a:pt x="428207" y="655715"/>
                  <a:pt x="429960" y="652646"/>
                  <a:pt x="432370" y="650015"/>
                </a:cubicBezTo>
                <a:cubicBezTo>
                  <a:pt x="433392" y="647347"/>
                  <a:pt x="434853" y="644789"/>
                  <a:pt x="436751" y="642340"/>
                </a:cubicBezTo>
                <a:cubicBezTo>
                  <a:pt x="438650" y="639892"/>
                  <a:pt x="440111" y="637773"/>
                  <a:pt x="441133" y="635982"/>
                </a:cubicBezTo>
                <a:cubicBezTo>
                  <a:pt x="450371" y="623696"/>
                  <a:pt x="463442" y="620271"/>
                  <a:pt x="480347" y="625705"/>
                </a:cubicBezTo>
                <a:cubicBezTo>
                  <a:pt x="497253" y="631138"/>
                  <a:pt x="509886" y="629892"/>
                  <a:pt x="518247" y="621967"/>
                </a:cubicBezTo>
                <a:cubicBezTo>
                  <a:pt x="522921" y="612533"/>
                  <a:pt x="529347" y="601678"/>
                  <a:pt x="537526" y="589403"/>
                </a:cubicBezTo>
                <a:cubicBezTo>
                  <a:pt x="545705" y="577128"/>
                  <a:pt x="553884" y="567585"/>
                  <a:pt x="562062" y="560773"/>
                </a:cubicBezTo>
                <a:cubicBezTo>
                  <a:pt x="570716" y="553817"/>
                  <a:pt x="579260" y="548061"/>
                  <a:pt x="587694" y="543507"/>
                </a:cubicBezTo>
                <a:cubicBezTo>
                  <a:pt x="596129" y="538953"/>
                  <a:pt x="605111" y="535381"/>
                  <a:pt x="614640" y="532790"/>
                </a:cubicBezTo>
                <a:cubicBezTo>
                  <a:pt x="623403" y="531914"/>
                  <a:pt x="637424" y="531914"/>
                  <a:pt x="656703" y="532790"/>
                </a:cubicBezTo>
                <a:cubicBezTo>
                  <a:pt x="675981" y="533666"/>
                  <a:pt x="690002" y="535417"/>
                  <a:pt x="698765" y="538045"/>
                </a:cubicBezTo>
                <a:lnTo>
                  <a:pt x="721549" y="552032"/>
                </a:lnTo>
                <a:cubicBezTo>
                  <a:pt x="721695" y="552724"/>
                  <a:pt x="722717" y="553525"/>
                  <a:pt x="724615" y="554436"/>
                </a:cubicBezTo>
                <a:cubicBezTo>
                  <a:pt x="726514" y="555346"/>
                  <a:pt x="728411" y="557459"/>
                  <a:pt x="730308" y="560773"/>
                </a:cubicBezTo>
                <a:cubicBezTo>
                  <a:pt x="731145" y="561830"/>
                  <a:pt x="732092" y="563214"/>
                  <a:pt x="733149" y="564926"/>
                </a:cubicBezTo>
                <a:cubicBezTo>
                  <a:pt x="734205" y="566638"/>
                  <a:pt x="735589" y="567585"/>
                  <a:pt x="737300" y="567767"/>
                </a:cubicBezTo>
                <a:cubicBezTo>
                  <a:pt x="740688" y="574068"/>
                  <a:pt x="743528" y="578075"/>
                  <a:pt x="745823" y="579787"/>
                </a:cubicBezTo>
                <a:cubicBezTo>
                  <a:pt x="748118" y="581499"/>
                  <a:pt x="750521" y="585069"/>
                  <a:pt x="753034" y="590496"/>
                </a:cubicBezTo>
                <a:cubicBezTo>
                  <a:pt x="762431" y="601131"/>
                  <a:pt x="769424" y="609583"/>
                  <a:pt x="774013" y="615853"/>
                </a:cubicBezTo>
                <a:cubicBezTo>
                  <a:pt x="778602" y="622123"/>
                  <a:pt x="782098" y="630586"/>
                  <a:pt x="784502" y="641244"/>
                </a:cubicBezTo>
                <a:cubicBezTo>
                  <a:pt x="787052" y="652609"/>
                  <a:pt x="792005" y="667592"/>
                  <a:pt x="799362" y="686192"/>
                </a:cubicBezTo>
                <a:cubicBezTo>
                  <a:pt x="806719" y="704793"/>
                  <a:pt x="811673" y="721968"/>
                  <a:pt x="814222" y="737718"/>
                </a:cubicBezTo>
                <a:cubicBezTo>
                  <a:pt x="817142" y="750252"/>
                  <a:pt x="817872" y="759827"/>
                  <a:pt x="816412" y="766441"/>
                </a:cubicBezTo>
                <a:cubicBezTo>
                  <a:pt x="814953" y="773055"/>
                  <a:pt x="814806" y="780437"/>
                  <a:pt x="815970" y="788586"/>
                </a:cubicBezTo>
                <a:cubicBezTo>
                  <a:pt x="815278" y="801413"/>
                  <a:pt x="814040" y="815664"/>
                  <a:pt x="812255" y="831342"/>
                </a:cubicBezTo>
                <a:cubicBezTo>
                  <a:pt x="810471" y="847019"/>
                  <a:pt x="807047" y="860832"/>
                  <a:pt x="801984" y="872781"/>
                </a:cubicBezTo>
                <a:lnTo>
                  <a:pt x="794992" y="888568"/>
                </a:lnTo>
                <a:cubicBezTo>
                  <a:pt x="791422" y="889187"/>
                  <a:pt x="793754" y="891007"/>
                  <a:pt x="801989" y="894028"/>
                </a:cubicBezTo>
                <a:cubicBezTo>
                  <a:pt x="810224" y="897050"/>
                  <a:pt x="819558" y="897559"/>
                  <a:pt x="829991" y="895557"/>
                </a:cubicBezTo>
                <a:cubicBezTo>
                  <a:pt x="844633" y="891149"/>
                  <a:pt x="856974" y="885529"/>
                  <a:pt x="867015" y="878698"/>
                </a:cubicBezTo>
                <a:lnTo>
                  <a:pt x="880649" y="867203"/>
                </a:lnTo>
                <a:lnTo>
                  <a:pt x="880883" y="865565"/>
                </a:lnTo>
                <a:lnTo>
                  <a:pt x="884383" y="837524"/>
                </a:lnTo>
                <a:cubicBezTo>
                  <a:pt x="889561" y="804151"/>
                  <a:pt x="901520" y="767055"/>
                  <a:pt x="920260" y="726234"/>
                </a:cubicBezTo>
                <a:cubicBezTo>
                  <a:pt x="939001" y="685413"/>
                  <a:pt x="954460" y="657079"/>
                  <a:pt x="966637" y="641232"/>
                </a:cubicBezTo>
                <a:cubicBezTo>
                  <a:pt x="989387" y="607970"/>
                  <a:pt x="1013030" y="578979"/>
                  <a:pt x="1037566" y="554260"/>
                </a:cubicBezTo>
                <a:cubicBezTo>
                  <a:pt x="1062103" y="529541"/>
                  <a:pt x="1092794" y="508875"/>
                  <a:pt x="1129639" y="492261"/>
                </a:cubicBezTo>
                <a:cubicBezTo>
                  <a:pt x="1135305" y="489596"/>
                  <a:pt x="1141957" y="487478"/>
                  <a:pt x="1149597" y="485908"/>
                </a:cubicBezTo>
                <a:cubicBezTo>
                  <a:pt x="1157236" y="484338"/>
                  <a:pt x="1163450" y="483535"/>
                  <a:pt x="1168239" y="483498"/>
                </a:cubicBezTo>
                <a:cubicBezTo>
                  <a:pt x="1193599" y="482294"/>
                  <a:pt x="1223100" y="491714"/>
                  <a:pt x="1256742" y="511759"/>
                </a:cubicBezTo>
                <a:cubicBezTo>
                  <a:pt x="1290384" y="531804"/>
                  <a:pt x="1312856" y="559189"/>
                  <a:pt x="1324158" y="593912"/>
                </a:cubicBezTo>
                <a:cubicBezTo>
                  <a:pt x="1322955" y="595044"/>
                  <a:pt x="1320111" y="596724"/>
                  <a:pt x="1315626" y="598951"/>
                </a:cubicBezTo>
                <a:cubicBezTo>
                  <a:pt x="1311141" y="601178"/>
                  <a:pt x="1306985" y="602420"/>
                  <a:pt x="1303157" y="602675"/>
                </a:cubicBezTo>
                <a:cubicBezTo>
                  <a:pt x="1296448" y="603077"/>
                  <a:pt x="1290615" y="600959"/>
                  <a:pt x="1285656" y="596322"/>
                </a:cubicBezTo>
                <a:cubicBezTo>
                  <a:pt x="1280697" y="591685"/>
                  <a:pt x="1274864" y="587377"/>
                  <a:pt x="1268155" y="583397"/>
                </a:cubicBezTo>
                <a:cubicBezTo>
                  <a:pt x="1263962" y="582557"/>
                  <a:pt x="1260535" y="582046"/>
                  <a:pt x="1257873" y="581863"/>
                </a:cubicBezTo>
                <a:cubicBezTo>
                  <a:pt x="1255212" y="581681"/>
                  <a:pt x="1252222" y="581608"/>
                  <a:pt x="1248904" y="581644"/>
                </a:cubicBezTo>
                <a:cubicBezTo>
                  <a:pt x="1247227" y="582557"/>
                  <a:pt x="1245331" y="583360"/>
                  <a:pt x="1243216" y="584054"/>
                </a:cubicBezTo>
                <a:cubicBezTo>
                  <a:pt x="1241102" y="584748"/>
                  <a:pt x="1238330" y="585113"/>
                  <a:pt x="1234903" y="585149"/>
                </a:cubicBezTo>
                <a:cubicBezTo>
                  <a:pt x="1231508" y="587523"/>
                  <a:pt x="1228659" y="588910"/>
                  <a:pt x="1226357" y="589312"/>
                </a:cubicBezTo>
                <a:cubicBezTo>
                  <a:pt x="1224055" y="589713"/>
                  <a:pt x="1221642" y="590663"/>
                  <a:pt x="1219120" y="592160"/>
                </a:cubicBezTo>
                <a:cubicBezTo>
                  <a:pt x="1218243" y="592853"/>
                  <a:pt x="1216488" y="593657"/>
                  <a:pt x="1213856" y="594570"/>
                </a:cubicBezTo>
                <a:cubicBezTo>
                  <a:pt x="1211225" y="595482"/>
                  <a:pt x="1207716" y="597600"/>
                  <a:pt x="1203329" y="600923"/>
                </a:cubicBezTo>
                <a:lnTo>
                  <a:pt x="1180521" y="620201"/>
                </a:lnTo>
                <a:cubicBezTo>
                  <a:pt x="1177121" y="622173"/>
                  <a:pt x="1173393" y="625678"/>
                  <a:pt x="1169335" y="630717"/>
                </a:cubicBezTo>
                <a:cubicBezTo>
                  <a:pt x="1165278" y="635756"/>
                  <a:pt x="1160234" y="641013"/>
                  <a:pt x="1154202" y="646490"/>
                </a:cubicBezTo>
                <a:cubicBezTo>
                  <a:pt x="1148903" y="651858"/>
                  <a:pt x="1143712" y="657773"/>
                  <a:pt x="1138631" y="664235"/>
                </a:cubicBezTo>
                <a:cubicBezTo>
                  <a:pt x="1133550" y="670698"/>
                  <a:pt x="1128799" y="677051"/>
                  <a:pt x="1124376" y="683295"/>
                </a:cubicBezTo>
                <a:cubicBezTo>
                  <a:pt x="1114397" y="698192"/>
                  <a:pt x="1108914" y="706079"/>
                  <a:pt x="1107927" y="706955"/>
                </a:cubicBezTo>
                <a:cubicBezTo>
                  <a:pt x="1106940" y="707831"/>
                  <a:pt x="1101896" y="717471"/>
                  <a:pt x="1092794" y="735873"/>
                </a:cubicBezTo>
                <a:cubicBezTo>
                  <a:pt x="1091222" y="741715"/>
                  <a:pt x="1087786" y="748871"/>
                  <a:pt x="1082487" y="757342"/>
                </a:cubicBezTo>
                <a:cubicBezTo>
                  <a:pt x="1077186" y="765813"/>
                  <a:pt x="1074189" y="772093"/>
                  <a:pt x="1073494" y="776183"/>
                </a:cubicBezTo>
                <a:lnTo>
                  <a:pt x="1073494" y="777935"/>
                </a:lnTo>
                <a:lnTo>
                  <a:pt x="1061213" y="805977"/>
                </a:lnTo>
                <a:cubicBezTo>
                  <a:pt x="1061140" y="807876"/>
                  <a:pt x="1059970" y="812403"/>
                  <a:pt x="1057704" y="819559"/>
                </a:cubicBezTo>
                <a:cubicBezTo>
                  <a:pt x="1055438" y="826716"/>
                  <a:pt x="1052513" y="835625"/>
                  <a:pt x="1048931" y="846287"/>
                </a:cubicBezTo>
                <a:lnTo>
                  <a:pt x="1040159" y="872576"/>
                </a:lnTo>
                <a:lnTo>
                  <a:pt x="1034895" y="902370"/>
                </a:lnTo>
                <a:cubicBezTo>
                  <a:pt x="1034164" y="907336"/>
                  <a:pt x="1033871" y="910987"/>
                  <a:pt x="1034018" y="913324"/>
                </a:cubicBezTo>
                <a:cubicBezTo>
                  <a:pt x="1034164" y="915660"/>
                  <a:pt x="1033871" y="918435"/>
                  <a:pt x="1033140" y="921648"/>
                </a:cubicBezTo>
                <a:cubicBezTo>
                  <a:pt x="1031609" y="930265"/>
                  <a:pt x="1033803" y="937568"/>
                  <a:pt x="1039723" y="943556"/>
                </a:cubicBezTo>
                <a:cubicBezTo>
                  <a:pt x="1045643" y="949544"/>
                  <a:pt x="1053976" y="949836"/>
                  <a:pt x="1064722" y="944432"/>
                </a:cubicBezTo>
                <a:cubicBezTo>
                  <a:pt x="1068194" y="942388"/>
                  <a:pt x="1069145" y="941657"/>
                  <a:pt x="1067573" y="942241"/>
                </a:cubicBezTo>
                <a:cubicBezTo>
                  <a:pt x="1066001" y="942826"/>
                  <a:pt x="1067390" y="941219"/>
                  <a:pt x="1071740" y="937422"/>
                </a:cubicBezTo>
                <a:cubicBezTo>
                  <a:pt x="1076601" y="933588"/>
                  <a:pt x="1085301" y="925920"/>
                  <a:pt x="1097838" y="914419"/>
                </a:cubicBezTo>
                <a:cubicBezTo>
                  <a:pt x="1110376" y="902918"/>
                  <a:pt x="1118637" y="894812"/>
                  <a:pt x="1122621" y="890102"/>
                </a:cubicBezTo>
                <a:cubicBezTo>
                  <a:pt x="1135743" y="871079"/>
                  <a:pt x="1149414" y="852603"/>
                  <a:pt x="1163633" y="834676"/>
                </a:cubicBezTo>
                <a:cubicBezTo>
                  <a:pt x="1177852" y="816748"/>
                  <a:pt x="1192839" y="797835"/>
                  <a:pt x="1208593" y="777935"/>
                </a:cubicBezTo>
                <a:cubicBezTo>
                  <a:pt x="1211224" y="775854"/>
                  <a:pt x="1216486" y="769939"/>
                  <a:pt x="1224377" y="760190"/>
                </a:cubicBezTo>
                <a:cubicBezTo>
                  <a:pt x="1232267" y="750441"/>
                  <a:pt x="1237527" y="744088"/>
                  <a:pt x="1240154" y="741131"/>
                </a:cubicBezTo>
                <a:cubicBezTo>
                  <a:pt x="1243617" y="719953"/>
                  <a:pt x="1247628" y="703596"/>
                  <a:pt x="1252185" y="692058"/>
                </a:cubicBezTo>
                <a:cubicBezTo>
                  <a:pt x="1256743" y="680520"/>
                  <a:pt x="1262066" y="674678"/>
                  <a:pt x="1268155" y="674532"/>
                </a:cubicBezTo>
                <a:cubicBezTo>
                  <a:pt x="1273770" y="674495"/>
                  <a:pt x="1277853" y="675007"/>
                  <a:pt x="1280406" y="676065"/>
                </a:cubicBezTo>
                <a:cubicBezTo>
                  <a:pt x="1282958" y="677124"/>
                  <a:pt x="1287041" y="678950"/>
                  <a:pt x="1292656" y="681542"/>
                </a:cubicBezTo>
                <a:cubicBezTo>
                  <a:pt x="1296448" y="683916"/>
                  <a:pt x="1302865" y="687932"/>
                  <a:pt x="1311907" y="693591"/>
                </a:cubicBezTo>
                <a:cubicBezTo>
                  <a:pt x="1320949" y="699251"/>
                  <a:pt x="1325616" y="702829"/>
                  <a:pt x="1325908" y="704326"/>
                </a:cubicBezTo>
                <a:cubicBezTo>
                  <a:pt x="1332288" y="709913"/>
                  <a:pt x="1338341" y="715389"/>
                  <a:pt x="1344065" y="720757"/>
                </a:cubicBezTo>
                <a:cubicBezTo>
                  <a:pt x="1349789" y="726124"/>
                  <a:pt x="1353654" y="729410"/>
                  <a:pt x="1355659" y="730615"/>
                </a:cubicBezTo>
                <a:lnTo>
                  <a:pt x="1371410" y="753399"/>
                </a:lnTo>
                <a:lnTo>
                  <a:pt x="1378411" y="770925"/>
                </a:lnTo>
                <a:cubicBezTo>
                  <a:pt x="1380160" y="777862"/>
                  <a:pt x="1381473" y="788086"/>
                  <a:pt x="1382348" y="801595"/>
                </a:cubicBezTo>
                <a:cubicBezTo>
                  <a:pt x="1383223" y="815105"/>
                  <a:pt x="1383660" y="837597"/>
                  <a:pt x="1383660" y="869071"/>
                </a:cubicBezTo>
                <a:cubicBezTo>
                  <a:pt x="1382937" y="911328"/>
                  <a:pt x="1380884" y="947743"/>
                  <a:pt x="1377503" y="978316"/>
                </a:cubicBezTo>
                <a:cubicBezTo>
                  <a:pt x="1374122" y="1008889"/>
                  <a:pt x="1370254" y="1039462"/>
                  <a:pt x="1365901" y="1070035"/>
                </a:cubicBezTo>
                <a:cubicBezTo>
                  <a:pt x="1361547" y="1100608"/>
                  <a:pt x="1357550" y="1137024"/>
                  <a:pt x="1353909" y="1179281"/>
                </a:cubicBezTo>
                <a:cubicBezTo>
                  <a:pt x="1352852" y="1194141"/>
                  <a:pt x="1350591" y="1206482"/>
                  <a:pt x="1347128" y="1216304"/>
                </a:cubicBezTo>
                <a:cubicBezTo>
                  <a:pt x="1343664" y="1226126"/>
                  <a:pt x="1340091" y="1238906"/>
                  <a:pt x="1336409" y="1254642"/>
                </a:cubicBezTo>
                <a:cubicBezTo>
                  <a:pt x="1334695" y="1261726"/>
                  <a:pt x="1332872" y="1269028"/>
                  <a:pt x="1330939" y="1276550"/>
                </a:cubicBezTo>
                <a:cubicBezTo>
                  <a:pt x="1329007" y="1284072"/>
                  <a:pt x="1326746" y="1291374"/>
                  <a:pt x="1324158" y="1298457"/>
                </a:cubicBezTo>
                <a:lnTo>
                  <a:pt x="1280406" y="1403613"/>
                </a:lnTo>
                <a:cubicBezTo>
                  <a:pt x="1276978" y="1408032"/>
                  <a:pt x="1273770" y="1412778"/>
                  <a:pt x="1270780" y="1417853"/>
                </a:cubicBezTo>
                <a:cubicBezTo>
                  <a:pt x="1267790" y="1422929"/>
                  <a:pt x="1264582" y="1428113"/>
                  <a:pt x="1261155" y="1433408"/>
                </a:cubicBezTo>
                <a:lnTo>
                  <a:pt x="1238404" y="1461449"/>
                </a:lnTo>
                <a:cubicBezTo>
                  <a:pt x="1234060" y="1465612"/>
                  <a:pt x="1223465" y="1473498"/>
                  <a:pt x="1206618" y="1485109"/>
                </a:cubicBezTo>
                <a:cubicBezTo>
                  <a:pt x="1189771" y="1496720"/>
                  <a:pt x="1176979" y="1502854"/>
                  <a:pt x="1168243" y="1503512"/>
                </a:cubicBezTo>
                <a:cubicBezTo>
                  <a:pt x="1167987" y="1505155"/>
                  <a:pt x="1166745" y="1506250"/>
                  <a:pt x="1164515" y="1506798"/>
                </a:cubicBezTo>
                <a:cubicBezTo>
                  <a:pt x="1162285" y="1507346"/>
                  <a:pt x="1160604" y="1508003"/>
                  <a:pt x="1159471" y="1508769"/>
                </a:cubicBezTo>
                <a:lnTo>
                  <a:pt x="1150699" y="1508769"/>
                </a:lnTo>
                <a:cubicBezTo>
                  <a:pt x="1147154" y="1509682"/>
                  <a:pt x="1143718" y="1510486"/>
                  <a:pt x="1140392" y="1511179"/>
                </a:cubicBezTo>
                <a:cubicBezTo>
                  <a:pt x="1137066" y="1511873"/>
                  <a:pt x="1134069" y="1512238"/>
                  <a:pt x="1131400" y="1512275"/>
                </a:cubicBezTo>
                <a:lnTo>
                  <a:pt x="1120874" y="1512275"/>
                </a:lnTo>
                <a:cubicBezTo>
                  <a:pt x="1119924" y="1511435"/>
                  <a:pt x="1118754" y="1510924"/>
                  <a:pt x="1117365" y="1510741"/>
                </a:cubicBezTo>
                <a:cubicBezTo>
                  <a:pt x="1115976" y="1510559"/>
                  <a:pt x="1114807" y="1510486"/>
                  <a:pt x="1113856" y="1510522"/>
                </a:cubicBezTo>
                <a:lnTo>
                  <a:pt x="1094558" y="1508769"/>
                </a:lnTo>
                <a:cubicBezTo>
                  <a:pt x="1084214" y="1506396"/>
                  <a:pt x="1074638" y="1504132"/>
                  <a:pt x="1065829" y="1501978"/>
                </a:cubicBezTo>
                <a:cubicBezTo>
                  <a:pt x="1057021" y="1499824"/>
                  <a:pt x="1047883" y="1496246"/>
                  <a:pt x="1038416" y="1491243"/>
                </a:cubicBezTo>
                <a:cubicBezTo>
                  <a:pt x="1037320" y="1490367"/>
                  <a:pt x="1036004" y="1489491"/>
                  <a:pt x="1034469" y="1488615"/>
                </a:cubicBezTo>
                <a:cubicBezTo>
                  <a:pt x="1032934" y="1487738"/>
                  <a:pt x="1032495" y="1486862"/>
                  <a:pt x="1033153" y="1485986"/>
                </a:cubicBezTo>
                <a:cubicBezTo>
                  <a:pt x="1031435" y="1485876"/>
                  <a:pt x="1030046" y="1485219"/>
                  <a:pt x="1028986" y="1484014"/>
                </a:cubicBezTo>
                <a:cubicBezTo>
                  <a:pt x="1027926" y="1482809"/>
                  <a:pt x="1026976" y="1481714"/>
                  <a:pt x="1026135" y="1480728"/>
                </a:cubicBezTo>
                <a:lnTo>
                  <a:pt x="1022626" y="1478975"/>
                </a:lnTo>
                <a:cubicBezTo>
                  <a:pt x="1021677" y="1478136"/>
                  <a:pt x="1020510" y="1477624"/>
                  <a:pt x="1019126" y="1477442"/>
                </a:cubicBezTo>
                <a:cubicBezTo>
                  <a:pt x="1017742" y="1477259"/>
                  <a:pt x="1016577" y="1477186"/>
                  <a:pt x="1015630" y="1477223"/>
                </a:cubicBezTo>
                <a:cubicBezTo>
                  <a:pt x="1017377" y="1475470"/>
                  <a:pt x="1015630" y="1473717"/>
                  <a:pt x="1010388" y="1471965"/>
                </a:cubicBezTo>
                <a:cubicBezTo>
                  <a:pt x="1006566" y="1468168"/>
                  <a:pt x="1001980" y="1463056"/>
                  <a:pt x="996629" y="1456630"/>
                </a:cubicBezTo>
                <a:cubicBezTo>
                  <a:pt x="991278" y="1450203"/>
                  <a:pt x="987128" y="1444215"/>
                  <a:pt x="984180" y="1438665"/>
                </a:cubicBezTo>
                <a:cubicBezTo>
                  <a:pt x="977045" y="1430012"/>
                  <a:pt x="972531" y="1424097"/>
                  <a:pt x="970638" y="1420920"/>
                </a:cubicBezTo>
                <a:cubicBezTo>
                  <a:pt x="968745" y="1417744"/>
                  <a:pt x="965106" y="1411391"/>
                  <a:pt x="959718" y="1401861"/>
                </a:cubicBezTo>
                <a:cubicBezTo>
                  <a:pt x="955787" y="1391674"/>
                  <a:pt x="953603" y="1384883"/>
                  <a:pt x="953166" y="1381487"/>
                </a:cubicBezTo>
                <a:cubicBezTo>
                  <a:pt x="952729" y="1378091"/>
                  <a:pt x="951419" y="1370862"/>
                  <a:pt x="949235" y="1359798"/>
                </a:cubicBezTo>
                <a:cubicBezTo>
                  <a:pt x="949125" y="1356403"/>
                  <a:pt x="948906" y="1353993"/>
                  <a:pt x="948577" y="1352569"/>
                </a:cubicBezTo>
                <a:cubicBezTo>
                  <a:pt x="948249" y="1351145"/>
                  <a:pt x="948468" y="1350050"/>
                  <a:pt x="949235" y="1349283"/>
                </a:cubicBezTo>
                <a:cubicBezTo>
                  <a:pt x="949344" y="1349246"/>
                  <a:pt x="949562" y="1348005"/>
                  <a:pt x="949890" y="1345559"/>
                </a:cubicBezTo>
                <a:cubicBezTo>
                  <a:pt x="950218" y="1343112"/>
                  <a:pt x="949999" y="1339680"/>
                  <a:pt x="949235" y="1335262"/>
                </a:cubicBezTo>
                <a:cubicBezTo>
                  <a:pt x="950863" y="1325102"/>
                  <a:pt x="951683" y="1320107"/>
                  <a:pt x="951694" y="1320276"/>
                </a:cubicBezTo>
                <a:cubicBezTo>
                  <a:pt x="951705" y="1320445"/>
                  <a:pt x="951618" y="1320139"/>
                  <a:pt x="951435" y="1319359"/>
                </a:cubicBezTo>
                <a:cubicBezTo>
                  <a:pt x="951251" y="1318579"/>
                  <a:pt x="951683" y="1311685"/>
                  <a:pt x="952729" y="1298677"/>
                </a:cubicBezTo>
                <a:cubicBezTo>
                  <a:pt x="954112" y="1290498"/>
                  <a:pt x="954841" y="1286700"/>
                  <a:pt x="954913" y="1287285"/>
                </a:cubicBezTo>
                <a:cubicBezTo>
                  <a:pt x="954986" y="1287869"/>
                  <a:pt x="956588" y="1284072"/>
                  <a:pt x="959718" y="1275893"/>
                </a:cubicBezTo>
                <a:cubicBezTo>
                  <a:pt x="962521" y="1265231"/>
                  <a:pt x="963904" y="1259827"/>
                  <a:pt x="963868" y="1259681"/>
                </a:cubicBezTo>
                <a:cubicBezTo>
                  <a:pt x="963832" y="1259535"/>
                  <a:pt x="966525" y="1255008"/>
                  <a:pt x="971949" y="1246099"/>
                </a:cubicBezTo>
                <a:lnTo>
                  <a:pt x="975443" y="1240841"/>
                </a:lnTo>
                <a:lnTo>
                  <a:pt x="975443" y="1239088"/>
                </a:lnTo>
                <a:cubicBezTo>
                  <a:pt x="976208" y="1236642"/>
                  <a:pt x="976863" y="1234962"/>
                  <a:pt x="977409" y="1234049"/>
                </a:cubicBezTo>
                <a:cubicBezTo>
                  <a:pt x="977955" y="1233137"/>
                  <a:pt x="979047" y="1231895"/>
                  <a:pt x="980685" y="1230325"/>
                </a:cubicBezTo>
                <a:cubicBezTo>
                  <a:pt x="980649" y="1229522"/>
                  <a:pt x="981158" y="1228499"/>
                  <a:pt x="982214" y="1227258"/>
                </a:cubicBezTo>
                <a:cubicBezTo>
                  <a:pt x="983270" y="1226017"/>
                  <a:pt x="985090" y="1224118"/>
                  <a:pt x="987674" y="1221562"/>
                </a:cubicBezTo>
                <a:lnTo>
                  <a:pt x="991169" y="1216304"/>
                </a:lnTo>
                <a:cubicBezTo>
                  <a:pt x="992770" y="1214333"/>
                  <a:pt x="996993" y="1208637"/>
                  <a:pt x="1003836" y="1199217"/>
                </a:cubicBezTo>
                <a:cubicBezTo>
                  <a:pt x="1010680" y="1189796"/>
                  <a:pt x="1015776" y="1183224"/>
                  <a:pt x="1019125" y="1179500"/>
                </a:cubicBezTo>
                <a:cubicBezTo>
                  <a:pt x="1019344" y="1178550"/>
                  <a:pt x="1020220" y="1177382"/>
                  <a:pt x="1021753" y="1175995"/>
                </a:cubicBezTo>
                <a:cubicBezTo>
                  <a:pt x="1023286" y="1174607"/>
                  <a:pt x="1024162" y="1173439"/>
                  <a:pt x="1024381" y="1172489"/>
                </a:cubicBezTo>
                <a:cubicBezTo>
                  <a:pt x="1024491" y="1171504"/>
                  <a:pt x="1025148" y="1170408"/>
                  <a:pt x="1026355" y="1169203"/>
                </a:cubicBezTo>
                <a:cubicBezTo>
                  <a:pt x="1027561" y="1167998"/>
                  <a:pt x="1028657" y="1167341"/>
                  <a:pt x="1029644" y="1167232"/>
                </a:cubicBezTo>
                <a:cubicBezTo>
                  <a:pt x="1031325" y="1165588"/>
                  <a:pt x="1032349" y="1164493"/>
                  <a:pt x="1032715" y="1163945"/>
                </a:cubicBezTo>
                <a:cubicBezTo>
                  <a:pt x="1033080" y="1163398"/>
                  <a:pt x="1033226" y="1162741"/>
                  <a:pt x="1033153" y="1161974"/>
                </a:cubicBezTo>
                <a:lnTo>
                  <a:pt x="1036662" y="1161974"/>
                </a:lnTo>
                <a:lnTo>
                  <a:pt x="1043680" y="1153211"/>
                </a:lnTo>
                <a:cubicBezTo>
                  <a:pt x="1046092" y="1151458"/>
                  <a:pt x="1053987" y="1146200"/>
                  <a:pt x="1067364" y="1137437"/>
                </a:cubicBezTo>
                <a:cubicBezTo>
                  <a:pt x="1080742" y="1128674"/>
                  <a:pt x="1090391" y="1121664"/>
                  <a:pt x="1096312" y="1116406"/>
                </a:cubicBezTo>
                <a:lnTo>
                  <a:pt x="1106839" y="1112901"/>
                </a:lnTo>
                <a:lnTo>
                  <a:pt x="1108593" y="1112901"/>
                </a:lnTo>
                <a:cubicBezTo>
                  <a:pt x="1109580" y="1111988"/>
                  <a:pt x="1110676" y="1111185"/>
                  <a:pt x="1111883" y="1110491"/>
                </a:cubicBezTo>
                <a:cubicBezTo>
                  <a:pt x="1113089" y="1109797"/>
                  <a:pt x="1113747" y="1109432"/>
                  <a:pt x="1113856" y="1109396"/>
                </a:cubicBezTo>
                <a:cubicBezTo>
                  <a:pt x="1115720" y="1109323"/>
                  <a:pt x="1117694" y="1109031"/>
                  <a:pt x="1119778" y="1108519"/>
                </a:cubicBezTo>
                <a:cubicBezTo>
                  <a:pt x="1121861" y="1108008"/>
                  <a:pt x="1123396" y="1107716"/>
                  <a:pt x="1124383" y="1107643"/>
                </a:cubicBezTo>
                <a:lnTo>
                  <a:pt x="1136664" y="1104138"/>
                </a:lnTo>
                <a:cubicBezTo>
                  <a:pt x="1145545" y="1104941"/>
                  <a:pt x="1153221" y="1106402"/>
                  <a:pt x="1159691" y="1108519"/>
                </a:cubicBezTo>
                <a:cubicBezTo>
                  <a:pt x="1166160" y="1110637"/>
                  <a:pt x="1170765" y="1113850"/>
                  <a:pt x="1173507" y="1118159"/>
                </a:cubicBezTo>
                <a:cubicBezTo>
                  <a:pt x="1175480" y="1122394"/>
                  <a:pt x="1175919" y="1129259"/>
                  <a:pt x="1174822" y="1138752"/>
                </a:cubicBezTo>
                <a:cubicBezTo>
                  <a:pt x="1173726" y="1148245"/>
                  <a:pt x="1169779" y="1155986"/>
                  <a:pt x="1162980" y="1161974"/>
                </a:cubicBezTo>
                <a:cubicBezTo>
                  <a:pt x="1162870" y="1162923"/>
                  <a:pt x="1161774" y="1164091"/>
                  <a:pt x="1159691" y="1165479"/>
                </a:cubicBezTo>
                <a:cubicBezTo>
                  <a:pt x="1157607" y="1166866"/>
                  <a:pt x="1155195" y="1168035"/>
                  <a:pt x="1152453" y="1168984"/>
                </a:cubicBezTo>
                <a:cubicBezTo>
                  <a:pt x="1149200" y="1169641"/>
                  <a:pt x="1146057" y="1172270"/>
                  <a:pt x="1143024" y="1176871"/>
                </a:cubicBezTo>
                <a:cubicBezTo>
                  <a:pt x="1139990" y="1181471"/>
                  <a:pt x="1135531" y="1184100"/>
                  <a:pt x="1129646" y="1184758"/>
                </a:cubicBezTo>
                <a:cubicBezTo>
                  <a:pt x="1128148" y="1185707"/>
                  <a:pt x="1127197" y="1186875"/>
                  <a:pt x="1126795" y="1188263"/>
                </a:cubicBezTo>
                <a:cubicBezTo>
                  <a:pt x="1126393" y="1189650"/>
                  <a:pt x="1125004" y="1190819"/>
                  <a:pt x="1122629" y="1191768"/>
                </a:cubicBezTo>
                <a:cubicBezTo>
                  <a:pt x="1119156" y="1192827"/>
                  <a:pt x="1116013" y="1194652"/>
                  <a:pt x="1113198" y="1197245"/>
                </a:cubicBezTo>
                <a:cubicBezTo>
                  <a:pt x="1110384" y="1199837"/>
                  <a:pt x="1107679" y="1202101"/>
                  <a:pt x="1105084" y="1204036"/>
                </a:cubicBezTo>
                <a:cubicBezTo>
                  <a:pt x="1097409" y="1208418"/>
                  <a:pt x="1090391" y="1213237"/>
                  <a:pt x="1084031" y="1218495"/>
                </a:cubicBezTo>
                <a:cubicBezTo>
                  <a:pt x="1077671" y="1223753"/>
                  <a:pt x="1070654" y="1229449"/>
                  <a:pt x="1062978" y="1235583"/>
                </a:cubicBezTo>
                <a:lnTo>
                  <a:pt x="1061224" y="1239088"/>
                </a:lnTo>
                <a:cubicBezTo>
                  <a:pt x="1059469" y="1244054"/>
                  <a:pt x="1057715" y="1246391"/>
                  <a:pt x="1055961" y="1246099"/>
                </a:cubicBezTo>
                <a:lnTo>
                  <a:pt x="1040171" y="1267130"/>
                </a:lnTo>
                <a:cubicBezTo>
                  <a:pt x="1040025" y="1268152"/>
                  <a:pt x="1039440" y="1269613"/>
                  <a:pt x="1038416" y="1271511"/>
                </a:cubicBezTo>
                <a:cubicBezTo>
                  <a:pt x="1037393" y="1273410"/>
                  <a:pt x="1036808" y="1274870"/>
                  <a:pt x="1036662" y="1275893"/>
                </a:cubicBezTo>
                <a:cubicBezTo>
                  <a:pt x="1032641" y="1282976"/>
                  <a:pt x="1030595" y="1286335"/>
                  <a:pt x="1030521" y="1285970"/>
                </a:cubicBezTo>
                <a:cubicBezTo>
                  <a:pt x="1030448" y="1285605"/>
                  <a:pt x="1030156" y="1286335"/>
                  <a:pt x="1029644" y="1288161"/>
                </a:cubicBezTo>
                <a:cubicBezTo>
                  <a:pt x="1028072" y="1291228"/>
                  <a:pt x="1027268" y="1292981"/>
                  <a:pt x="1027232" y="1293419"/>
                </a:cubicBezTo>
                <a:cubicBezTo>
                  <a:pt x="1027195" y="1293857"/>
                  <a:pt x="1026830" y="1295609"/>
                  <a:pt x="1026135" y="1298677"/>
                </a:cubicBezTo>
                <a:cubicBezTo>
                  <a:pt x="1025698" y="1306563"/>
                  <a:pt x="1024384" y="1314012"/>
                  <a:pt x="1022193" y="1321022"/>
                </a:cubicBezTo>
                <a:cubicBezTo>
                  <a:pt x="1020003" y="1328033"/>
                  <a:pt x="1019562" y="1334605"/>
                  <a:pt x="1020872" y="1340739"/>
                </a:cubicBezTo>
                <a:cubicBezTo>
                  <a:pt x="1021311" y="1345778"/>
                  <a:pt x="1021751" y="1351912"/>
                  <a:pt x="1022190" y="1359141"/>
                </a:cubicBezTo>
                <a:cubicBezTo>
                  <a:pt x="1022630" y="1366371"/>
                  <a:pt x="1025700" y="1376010"/>
                  <a:pt x="1031399" y="1388059"/>
                </a:cubicBezTo>
                <a:cubicBezTo>
                  <a:pt x="1033774" y="1394558"/>
                  <a:pt x="1036041" y="1398648"/>
                  <a:pt x="1038197" y="1400327"/>
                </a:cubicBezTo>
                <a:cubicBezTo>
                  <a:pt x="1040354" y="1402007"/>
                  <a:pt x="1043935" y="1404344"/>
                  <a:pt x="1048943" y="1407338"/>
                </a:cubicBezTo>
                <a:lnTo>
                  <a:pt x="1055961" y="1410843"/>
                </a:lnTo>
                <a:cubicBezTo>
                  <a:pt x="1056874" y="1410806"/>
                  <a:pt x="1057678" y="1410879"/>
                  <a:pt x="1058373" y="1411062"/>
                </a:cubicBezTo>
                <a:cubicBezTo>
                  <a:pt x="1059067" y="1411245"/>
                  <a:pt x="1059433" y="1411756"/>
                  <a:pt x="1059469" y="1412595"/>
                </a:cubicBezTo>
                <a:cubicBezTo>
                  <a:pt x="1060274" y="1412559"/>
                  <a:pt x="1060858" y="1412632"/>
                  <a:pt x="1061224" y="1412815"/>
                </a:cubicBezTo>
                <a:cubicBezTo>
                  <a:pt x="1061589" y="1412997"/>
                  <a:pt x="1062174" y="1413508"/>
                  <a:pt x="1062978" y="1414348"/>
                </a:cubicBezTo>
                <a:lnTo>
                  <a:pt x="1066487" y="1414348"/>
                </a:lnTo>
                <a:cubicBezTo>
                  <a:pt x="1069521" y="1416831"/>
                  <a:pt x="1073541" y="1418438"/>
                  <a:pt x="1078549" y="1419168"/>
                </a:cubicBezTo>
                <a:cubicBezTo>
                  <a:pt x="1083556" y="1419898"/>
                  <a:pt x="1087138" y="1420628"/>
                  <a:pt x="1089295" y="1421358"/>
                </a:cubicBezTo>
                <a:cubicBezTo>
                  <a:pt x="1091853" y="1421249"/>
                  <a:pt x="1094192" y="1421030"/>
                  <a:pt x="1096312" y="1420701"/>
                </a:cubicBezTo>
                <a:cubicBezTo>
                  <a:pt x="1098432" y="1420373"/>
                  <a:pt x="1100771" y="1420592"/>
                  <a:pt x="1103330" y="1421358"/>
                </a:cubicBezTo>
                <a:lnTo>
                  <a:pt x="1112102" y="1417853"/>
                </a:lnTo>
                <a:cubicBezTo>
                  <a:pt x="1113125" y="1417050"/>
                  <a:pt x="1114587" y="1416466"/>
                  <a:pt x="1116488" y="1416101"/>
                </a:cubicBezTo>
                <a:cubicBezTo>
                  <a:pt x="1118389" y="1415736"/>
                  <a:pt x="1119851" y="1415151"/>
                  <a:pt x="1120874" y="1414348"/>
                </a:cubicBezTo>
                <a:cubicBezTo>
                  <a:pt x="1123542" y="1414129"/>
                  <a:pt x="1125662" y="1413253"/>
                  <a:pt x="1127234" y="1411719"/>
                </a:cubicBezTo>
                <a:cubicBezTo>
                  <a:pt x="1128805" y="1410186"/>
                  <a:pt x="1129610" y="1409309"/>
                  <a:pt x="1129646" y="1409090"/>
                </a:cubicBezTo>
                <a:cubicBezTo>
                  <a:pt x="1130596" y="1408251"/>
                  <a:pt x="1131766" y="1407301"/>
                  <a:pt x="1133155" y="1406242"/>
                </a:cubicBezTo>
                <a:cubicBezTo>
                  <a:pt x="1134544" y="1405183"/>
                  <a:pt x="1135713" y="1403796"/>
                  <a:pt x="1136664" y="1402080"/>
                </a:cubicBezTo>
                <a:cubicBezTo>
                  <a:pt x="1139478" y="1399999"/>
                  <a:pt x="1142183" y="1396713"/>
                  <a:pt x="1144778" y="1392222"/>
                </a:cubicBezTo>
                <a:cubicBezTo>
                  <a:pt x="1147373" y="1387731"/>
                  <a:pt x="1148762" y="1384006"/>
                  <a:pt x="1148945" y="1381049"/>
                </a:cubicBezTo>
                <a:cubicBezTo>
                  <a:pt x="1151686" y="1377507"/>
                  <a:pt x="1154975" y="1370570"/>
                  <a:pt x="1158813" y="1360237"/>
                </a:cubicBezTo>
                <a:cubicBezTo>
                  <a:pt x="1162651" y="1349904"/>
                  <a:pt x="1166379" y="1341652"/>
                  <a:pt x="1169998" y="1335481"/>
                </a:cubicBezTo>
                <a:lnTo>
                  <a:pt x="1180524" y="1305687"/>
                </a:lnTo>
                <a:cubicBezTo>
                  <a:pt x="1181511" y="1302985"/>
                  <a:pt x="1182607" y="1300064"/>
                  <a:pt x="1183814" y="1296924"/>
                </a:cubicBezTo>
                <a:cubicBezTo>
                  <a:pt x="1185020" y="1293784"/>
                  <a:pt x="1185678" y="1290863"/>
                  <a:pt x="1185787" y="1288161"/>
                </a:cubicBezTo>
                <a:cubicBezTo>
                  <a:pt x="1187469" y="1285021"/>
                  <a:pt x="1188931" y="1280347"/>
                  <a:pt x="1190174" y="1274140"/>
                </a:cubicBezTo>
                <a:cubicBezTo>
                  <a:pt x="1191416" y="1267933"/>
                  <a:pt x="1192878" y="1263259"/>
                  <a:pt x="1194560" y="1260119"/>
                </a:cubicBezTo>
                <a:cubicBezTo>
                  <a:pt x="1196168" y="1251028"/>
                  <a:pt x="1197337" y="1245989"/>
                  <a:pt x="1198068" y="1245003"/>
                </a:cubicBezTo>
                <a:cubicBezTo>
                  <a:pt x="1198799" y="1244017"/>
                  <a:pt x="1199969" y="1238540"/>
                  <a:pt x="1201577" y="1228573"/>
                </a:cubicBezTo>
                <a:cubicBezTo>
                  <a:pt x="1203405" y="1218901"/>
                  <a:pt x="1205451" y="1208011"/>
                  <a:pt x="1207718" y="1195903"/>
                </a:cubicBezTo>
                <a:cubicBezTo>
                  <a:pt x="1209983" y="1183794"/>
                  <a:pt x="1212030" y="1170659"/>
                  <a:pt x="1213856" y="1156497"/>
                </a:cubicBezTo>
                <a:cubicBezTo>
                  <a:pt x="1215574" y="1145397"/>
                  <a:pt x="1216963" y="1136488"/>
                  <a:pt x="1218024" y="1129770"/>
                </a:cubicBezTo>
                <a:cubicBezTo>
                  <a:pt x="1219083" y="1123051"/>
                  <a:pt x="1220034" y="1111513"/>
                  <a:pt x="1220875" y="1095156"/>
                </a:cubicBezTo>
                <a:cubicBezTo>
                  <a:pt x="1223616" y="1060323"/>
                  <a:pt x="1226029" y="1028338"/>
                  <a:pt x="1228113" y="999201"/>
                </a:cubicBezTo>
                <a:cubicBezTo>
                  <a:pt x="1230197" y="970064"/>
                  <a:pt x="1231293" y="942461"/>
                  <a:pt x="1231403" y="916391"/>
                </a:cubicBezTo>
                <a:cubicBezTo>
                  <a:pt x="1232461" y="901457"/>
                  <a:pt x="1232095" y="892767"/>
                  <a:pt x="1230305" y="890321"/>
                </a:cubicBezTo>
                <a:cubicBezTo>
                  <a:pt x="1228514" y="887874"/>
                  <a:pt x="1224201" y="886633"/>
                  <a:pt x="1217365" y="886596"/>
                </a:cubicBezTo>
                <a:cubicBezTo>
                  <a:pt x="1214003" y="889590"/>
                  <a:pt x="1211078" y="893680"/>
                  <a:pt x="1208593" y="898865"/>
                </a:cubicBezTo>
                <a:cubicBezTo>
                  <a:pt x="1206107" y="904049"/>
                  <a:pt x="1203183" y="908139"/>
                  <a:pt x="1199820" y="911133"/>
                </a:cubicBezTo>
                <a:cubicBezTo>
                  <a:pt x="1186113" y="933369"/>
                  <a:pt x="1170980" y="955495"/>
                  <a:pt x="1154422" y="977513"/>
                </a:cubicBezTo>
                <a:cubicBezTo>
                  <a:pt x="1137864" y="999530"/>
                  <a:pt x="1117906" y="1019465"/>
                  <a:pt x="1094549" y="1037320"/>
                </a:cubicBezTo>
                <a:cubicBezTo>
                  <a:pt x="1087238" y="1043126"/>
                  <a:pt x="1081244" y="1047288"/>
                  <a:pt x="1076565" y="1049807"/>
                </a:cubicBezTo>
                <a:cubicBezTo>
                  <a:pt x="1071886" y="1052327"/>
                  <a:pt x="1065014" y="1055175"/>
                  <a:pt x="1055949" y="1058351"/>
                </a:cubicBezTo>
                <a:cubicBezTo>
                  <a:pt x="1044548" y="1061710"/>
                  <a:pt x="1030093" y="1061564"/>
                  <a:pt x="1012586" y="1057913"/>
                </a:cubicBezTo>
                <a:cubicBezTo>
                  <a:pt x="995078" y="1054262"/>
                  <a:pt x="979762" y="1047982"/>
                  <a:pt x="966637" y="1039073"/>
                </a:cubicBezTo>
                <a:lnTo>
                  <a:pt x="947386" y="1025052"/>
                </a:lnTo>
                <a:cubicBezTo>
                  <a:pt x="946001" y="1023883"/>
                  <a:pt x="943084" y="1021401"/>
                  <a:pt x="938636" y="1017603"/>
                </a:cubicBezTo>
                <a:cubicBezTo>
                  <a:pt x="934188" y="1013806"/>
                  <a:pt x="931271" y="1010447"/>
                  <a:pt x="929886" y="1007526"/>
                </a:cubicBezTo>
                <a:cubicBezTo>
                  <a:pt x="917307" y="997339"/>
                  <a:pt x="906588" y="983975"/>
                  <a:pt x="897728" y="967435"/>
                </a:cubicBezTo>
                <a:cubicBezTo>
                  <a:pt x="893298" y="959165"/>
                  <a:pt x="889825" y="952237"/>
                  <a:pt x="887309" y="946650"/>
                </a:cubicBezTo>
                <a:lnTo>
                  <a:pt x="887253" y="946515"/>
                </a:lnTo>
                <a:lnTo>
                  <a:pt x="883445" y="948634"/>
                </a:lnTo>
                <a:cubicBezTo>
                  <a:pt x="864824" y="956972"/>
                  <a:pt x="842917" y="960829"/>
                  <a:pt x="817723" y="960206"/>
                </a:cubicBezTo>
                <a:cubicBezTo>
                  <a:pt x="812950" y="960352"/>
                  <a:pt x="809379" y="960499"/>
                  <a:pt x="807011" y="960646"/>
                </a:cubicBezTo>
                <a:cubicBezTo>
                  <a:pt x="804643" y="960794"/>
                  <a:pt x="800637" y="960064"/>
                  <a:pt x="794992" y="958458"/>
                </a:cubicBezTo>
                <a:cubicBezTo>
                  <a:pt x="789019" y="966397"/>
                  <a:pt x="780860" y="979938"/>
                  <a:pt x="770516" y="999082"/>
                </a:cubicBezTo>
                <a:cubicBezTo>
                  <a:pt x="760173" y="1018226"/>
                  <a:pt x="752015" y="1032209"/>
                  <a:pt x="746042" y="1041031"/>
                </a:cubicBezTo>
                <a:cubicBezTo>
                  <a:pt x="742580" y="1047381"/>
                  <a:pt x="735506" y="1056566"/>
                  <a:pt x="724818" y="1068586"/>
                </a:cubicBezTo>
                <a:cubicBezTo>
                  <a:pt x="714130" y="1080607"/>
                  <a:pt x="704862" y="1088911"/>
                  <a:pt x="697013" y="1093499"/>
                </a:cubicBezTo>
                <a:cubicBezTo>
                  <a:pt x="690915" y="1099836"/>
                  <a:pt x="681203" y="1105954"/>
                  <a:pt x="667876" y="1111854"/>
                </a:cubicBezTo>
                <a:cubicBezTo>
                  <a:pt x="654549" y="1117753"/>
                  <a:pt x="642645" y="1122123"/>
                  <a:pt x="632166" y="1124964"/>
                </a:cubicBezTo>
                <a:cubicBezTo>
                  <a:pt x="612085" y="1133429"/>
                  <a:pt x="586964" y="1132705"/>
                  <a:pt x="556805" y="1122792"/>
                </a:cubicBezTo>
                <a:cubicBezTo>
                  <a:pt x="526645" y="1112880"/>
                  <a:pt x="501525" y="1100785"/>
                  <a:pt x="481443" y="1086507"/>
                </a:cubicBezTo>
                <a:cubicBezTo>
                  <a:pt x="476002" y="1081155"/>
                  <a:pt x="467604" y="1072190"/>
                  <a:pt x="456249" y="1059613"/>
                </a:cubicBezTo>
                <a:cubicBezTo>
                  <a:pt x="444894" y="1047036"/>
                  <a:pt x="436934" y="1036742"/>
                  <a:pt x="432370" y="1028731"/>
                </a:cubicBezTo>
                <a:cubicBezTo>
                  <a:pt x="428828" y="1022692"/>
                  <a:pt x="425396" y="1016761"/>
                  <a:pt x="422074" y="1010941"/>
                </a:cubicBezTo>
                <a:cubicBezTo>
                  <a:pt x="418751" y="1005121"/>
                  <a:pt x="415757" y="998752"/>
                  <a:pt x="413091" y="991833"/>
                </a:cubicBezTo>
                <a:cubicBezTo>
                  <a:pt x="413785" y="988465"/>
                  <a:pt x="413712" y="985976"/>
                  <a:pt x="412872" y="984366"/>
                </a:cubicBezTo>
                <a:cubicBezTo>
                  <a:pt x="412032" y="982755"/>
                  <a:pt x="411521" y="981144"/>
                  <a:pt x="411339" y="979534"/>
                </a:cubicBezTo>
                <a:cubicBezTo>
                  <a:pt x="408929" y="977886"/>
                  <a:pt x="407614" y="976349"/>
                  <a:pt x="407395" y="974921"/>
                </a:cubicBezTo>
                <a:cubicBezTo>
                  <a:pt x="407176" y="973494"/>
                  <a:pt x="406738" y="971517"/>
                  <a:pt x="406081" y="968991"/>
                </a:cubicBezTo>
                <a:cubicBezTo>
                  <a:pt x="406044" y="966101"/>
                  <a:pt x="405679" y="962667"/>
                  <a:pt x="404986" y="958690"/>
                </a:cubicBezTo>
                <a:lnTo>
                  <a:pt x="403557" y="953374"/>
                </a:lnTo>
                <a:lnTo>
                  <a:pt x="364151" y="1023513"/>
                </a:lnTo>
                <a:cubicBezTo>
                  <a:pt x="359131" y="1034469"/>
                  <a:pt x="353457" y="1044979"/>
                  <a:pt x="347128" y="1055042"/>
                </a:cubicBezTo>
                <a:cubicBezTo>
                  <a:pt x="340799" y="1065104"/>
                  <a:pt x="332505" y="1077350"/>
                  <a:pt x="322248" y="1091777"/>
                </a:cubicBezTo>
                <a:cubicBezTo>
                  <a:pt x="317978" y="1097716"/>
                  <a:pt x="313815" y="1102890"/>
                  <a:pt x="309759" y="1107298"/>
                </a:cubicBezTo>
                <a:cubicBezTo>
                  <a:pt x="305702" y="1111707"/>
                  <a:pt x="301096" y="1116444"/>
                  <a:pt x="295940" y="1121508"/>
                </a:cubicBezTo>
                <a:cubicBezTo>
                  <a:pt x="292795" y="1123986"/>
                  <a:pt x="290748" y="1126026"/>
                  <a:pt x="289797" y="1127629"/>
                </a:cubicBezTo>
                <a:cubicBezTo>
                  <a:pt x="288847" y="1129232"/>
                  <a:pt x="286799" y="1131273"/>
                  <a:pt x="283654" y="1133750"/>
                </a:cubicBezTo>
                <a:cubicBezTo>
                  <a:pt x="279815" y="1137321"/>
                  <a:pt x="271259" y="1140673"/>
                  <a:pt x="257987" y="1143806"/>
                </a:cubicBezTo>
                <a:cubicBezTo>
                  <a:pt x="244714" y="1146940"/>
                  <a:pt x="233964" y="1149417"/>
                  <a:pt x="225737" y="1151239"/>
                </a:cubicBezTo>
                <a:cubicBezTo>
                  <a:pt x="182190" y="1150367"/>
                  <a:pt x="140864" y="1135059"/>
                  <a:pt x="101757" y="1105313"/>
                </a:cubicBezTo>
                <a:cubicBezTo>
                  <a:pt x="62651" y="1075568"/>
                  <a:pt x="34494" y="1036615"/>
                  <a:pt x="17287" y="988454"/>
                </a:cubicBezTo>
                <a:cubicBezTo>
                  <a:pt x="13896" y="978228"/>
                  <a:pt x="11052" y="968440"/>
                  <a:pt x="8755" y="959091"/>
                </a:cubicBezTo>
                <a:cubicBezTo>
                  <a:pt x="6458" y="949742"/>
                  <a:pt x="4051" y="939078"/>
                  <a:pt x="1535" y="927100"/>
                </a:cubicBezTo>
                <a:cubicBezTo>
                  <a:pt x="1426" y="919649"/>
                  <a:pt x="1207" y="910008"/>
                  <a:pt x="878" y="898175"/>
                </a:cubicBezTo>
                <a:cubicBezTo>
                  <a:pt x="549" y="886343"/>
                  <a:pt x="768" y="874949"/>
                  <a:pt x="1535" y="863992"/>
                </a:cubicBezTo>
                <a:cubicBezTo>
                  <a:pt x="-35" y="851064"/>
                  <a:pt x="-400" y="841423"/>
                  <a:pt x="440" y="835068"/>
                </a:cubicBezTo>
                <a:cubicBezTo>
                  <a:pt x="1279" y="828714"/>
                  <a:pt x="2228" y="819072"/>
                  <a:pt x="3285" y="806144"/>
                </a:cubicBezTo>
                <a:cubicBezTo>
                  <a:pt x="5911" y="772509"/>
                  <a:pt x="8536" y="746434"/>
                  <a:pt x="11161" y="727918"/>
                </a:cubicBezTo>
                <a:cubicBezTo>
                  <a:pt x="13787" y="709402"/>
                  <a:pt x="16412" y="684641"/>
                  <a:pt x="19038" y="653635"/>
                </a:cubicBezTo>
                <a:cubicBezTo>
                  <a:pt x="20593" y="639493"/>
                  <a:pt x="24483" y="610515"/>
                  <a:pt x="30706" y="566701"/>
                </a:cubicBezTo>
                <a:cubicBezTo>
                  <a:pt x="36929" y="522887"/>
                  <a:pt x="43152" y="478976"/>
                  <a:pt x="49375" y="434968"/>
                </a:cubicBezTo>
                <a:cubicBezTo>
                  <a:pt x="55598" y="390960"/>
                  <a:pt x="59487" y="361592"/>
                  <a:pt x="61043" y="346865"/>
                </a:cubicBezTo>
                <a:cubicBezTo>
                  <a:pt x="71252" y="313558"/>
                  <a:pt x="80587" y="278499"/>
                  <a:pt x="89046" y="241686"/>
                </a:cubicBezTo>
                <a:lnTo>
                  <a:pt x="104798" y="183838"/>
                </a:lnTo>
                <a:cubicBezTo>
                  <a:pt x="108335" y="174234"/>
                  <a:pt x="111763" y="164519"/>
                  <a:pt x="115081" y="154695"/>
                </a:cubicBezTo>
                <a:cubicBezTo>
                  <a:pt x="118399" y="144871"/>
                  <a:pt x="121389" y="134719"/>
                  <a:pt x="124051" y="124237"/>
                </a:cubicBezTo>
                <a:lnTo>
                  <a:pt x="138053" y="97943"/>
                </a:lnTo>
                <a:cubicBezTo>
                  <a:pt x="139000" y="91990"/>
                  <a:pt x="140605" y="86804"/>
                  <a:pt x="142866" y="82385"/>
                </a:cubicBezTo>
                <a:cubicBezTo>
                  <a:pt x="145126" y="77966"/>
                  <a:pt x="147606" y="73218"/>
                  <a:pt x="150304" y="68142"/>
                </a:cubicBezTo>
                <a:lnTo>
                  <a:pt x="152054" y="64636"/>
                </a:lnTo>
                <a:lnTo>
                  <a:pt x="152054" y="61130"/>
                </a:lnTo>
                <a:lnTo>
                  <a:pt x="153804" y="61130"/>
                </a:lnTo>
                <a:cubicBezTo>
                  <a:pt x="154716" y="60363"/>
                  <a:pt x="155518" y="59268"/>
                  <a:pt x="156211" y="57843"/>
                </a:cubicBezTo>
                <a:cubicBezTo>
                  <a:pt x="156904" y="56419"/>
                  <a:pt x="157268" y="54009"/>
                  <a:pt x="157305" y="50612"/>
                </a:cubicBezTo>
                <a:lnTo>
                  <a:pt x="162555" y="47106"/>
                </a:lnTo>
                <a:lnTo>
                  <a:pt x="183616" y="15582"/>
                </a:lnTo>
                <a:lnTo>
                  <a:pt x="206432" y="5230"/>
                </a:lnTo>
                <a:cubicBezTo>
                  <a:pt x="210271" y="5986"/>
                  <a:pt x="214439" y="5768"/>
                  <a:pt x="218937" y="4576"/>
                </a:cubicBezTo>
                <a:cubicBezTo>
                  <a:pt x="223434" y="3385"/>
                  <a:pt x="226286" y="1859"/>
                  <a:pt x="227493" y="0"/>
                </a:cubicBezTo>
                <a:close/>
              </a:path>
            </a:pathLst>
          </a:custGeom>
          <a:solidFill>
            <a:srgbClr val="EBB619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477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accel="40000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accel="40000" fill="hold" grpId="0" nodeType="withEffect" p14:presetBounceEnd="40000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accel="4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accel="40000" fill="hold" grpId="0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42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2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96285" y="1406409"/>
            <a:ext cx="7391315" cy="1101725"/>
            <a:chOff x="7312040" y="1268769"/>
            <a:chExt cx="3207385" cy="1101725"/>
          </a:xfrm>
        </p:grpSpPr>
        <p:sp>
          <p:nvSpPr>
            <p:cNvPr id="3" name="object 3"/>
            <p:cNvSpPr/>
            <p:nvPr/>
          </p:nvSpPr>
          <p:spPr>
            <a:xfrm>
              <a:off x="7312040" y="1268769"/>
              <a:ext cx="1257935" cy="1101725"/>
            </a:xfrm>
            <a:custGeom>
              <a:avLst/>
              <a:gdLst/>
              <a:ahLst/>
              <a:cxnLst/>
              <a:rect l="l" t="t" r="r" b="b"/>
              <a:pathLst>
                <a:path w="1257934" h="1101725">
                  <a:moveTo>
                    <a:pt x="303495" y="241557"/>
                  </a:moveTo>
                  <a:lnTo>
                    <a:pt x="263526" y="232944"/>
                  </a:lnTo>
                  <a:lnTo>
                    <a:pt x="229944" y="209814"/>
                  </a:lnTo>
                  <a:lnTo>
                    <a:pt x="206814" y="176232"/>
                  </a:lnTo>
                  <a:lnTo>
                    <a:pt x="198201" y="136263"/>
                  </a:lnTo>
                  <a:lnTo>
                    <a:pt x="198201" y="105294"/>
                  </a:lnTo>
                  <a:lnTo>
                    <a:pt x="206814" y="62712"/>
                  </a:lnTo>
                  <a:lnTo>
                    <a:pt x="229944" y="29420"/>
                  </a:lnTo>
                  <a:lnTo>
                    <a:pt x="263526" y="7742"/>
                  </a:lnTo>
                  <a:lnTo>
                    <a:pt x="303495" y="0"/>
                  </a:lnTo>
                  <a:lnTo>
                    <a:pt x="343464" y="7742"/>
                  </a:lnTo>
                  <a:lnTo>
                    <a:pt x="377046" y="29420"/>
                  </a:lnTo>
                  <a:lnTo>
                    <a:pt x="400176" y="62712"/>
                  </a:lnTo>
                  <a:lnTo>
                    <a:pt x="408789" y="105294"/>
                  </a:lnTo>
                  <a:lnTo>
                    <a:pt x="408789" y="136263"/>
                  </a:lnTo>
                  <a:lnTo>
                    <a:pt x="400176" y="176232"/>
                  </a:lnTo>
                  <a:lnTo>
                    <a:pt x="377046" y="209814"/>
                  </a:lnTo>
                  <a:lnTo>
                    <a:pt x="343464" y="232944"/>
                  </a:lnTo>
                  <a:lnTo>
                    <a:pt x="303495" y="241557"/>
                  </a:lnTo>
                  <a:close/>
                </a:path>
                <a:path w="1257934" h="1101725">
                  <a:moveTo>
                    <a:pt x="49550" y="687509"/>
                  </a:moveTo>
                  <a:lnTo>
                    <a:pt x="6194" y="687509"/>
                  </a:lnTo>
                  <a:lnTo>
                    <a:pt x="6194" y="681316"/>
                  </a:lnTo>
                  <a:lnTo>
                    <a:pt x="0" y="675122"/>
                  </a:lnTo>
                  <a:lnTo>
                    <a:pt x="0" y="668928"/>
                  </a:lnTo>
                  <a:lnTo>
                    <a:pt x="6194" y="662734"/>
                  </a:lnTo>
                  <a:lnTo>
                    <a:pt x="99100" y="445952"/>
                  </a:lnTo>
                  <a:lnTo>
                    <a:pt x="130069" y="359239"/>
                  </a:lnTo>
                  <a:lnTo>
                    <a:pt x="153006" y="324786"/>
                  </a:lnTo>
                  <a:lnTo>
                    <a:pt x="183491" y="297301"/>
                  </a:lnTo>
                  <a:lnTo>
                    <a:pt x="219782" y="279107"/>
                  </a:lnTo>
                  <a:lnTo>
                    <a:pt x="260138" y="272526"/>
                  </a:lnTo>
                  <a:lnTo>
                    <a:pt x="346852" y="272526"/>
                  </a:lnTo>
                  <a:lnTo>
                    <a:pt x="387208" y="279107"/>
                  </a:lnTo>
                  <a:lnTo>
                    <a:pt x="423500" y="297301"/>
                  </a:lnTo>
                  <a:lnTo>
                    <a:pt x="453985" y="324786"/>
                  </a:lnTo>
                  <a:lnTo>
                    <a:pt x="476921" y="359239"/>
                  </a:lnTo>
                  <a:lnTo>
                    <a:pt x="507890" y="445952"/>
                  </a:lnTo>
                  <a:lnTo>
                    <a:pt x="515854" y="464533"/>
                  </a:lnTo>
                  <a:lnTo>
                    <a:pt x="192007" y="464533"/>
                  </a:lnTo>
                  <a:lnTo>
                    <a:pt x="192007" y="470727"/>
                  </a:lnTo>
                  <a:lnTo>
                    <a:pt x="117682" y="644153"/>
                  </a:lnTo>
                  <a:lnTo>
                    <a:pt x="106165" y="661379"/>
                  </a:lnTo>
                  <a:lnTo>
                    <a:pt x="90584" y="675122"/>
                  </a:lnTo>
                  <a:lnTo>
                    <a:pt x="71519" y="684219"/>
                  </a:lnTo>
                  <a:lnTo>
                    <a:pt x="49550" y="687509"/>
                  </a:lnTo>
                  <a:close/>
                </a:path>
                <a:path w="1257934" h="1101725">
                  <a:moveTo>
                    <a:pt x="181565" y="1101116"/>
                  </a:moveTo>
                  <a:lnTo>
                    <a:pt x="142457" y="1101116"/>
                  </a:lnTo>
                  <a:lnTo>
                    <a:pt x="142457" y="1096299"/>
                  </a:lnTo>
                  <a:lnTo>
                    <a:pt x="136263" y="1096299"/>
                  </a:lnTo>
                  <a:lnTo>
                    <a:pt x="136263" y="1090105"/>
                  </a:lnTo>
                  <a:lnTo>
                    <a:pt x="130069" y="1090105"/>
                  </a:lnTo>
                  <a:lnTo>
                    <a:pt x="130069" y="1083911"/>
                  </a:lnTo>
                  <a:lnTo>
                    <a:pt x="167232" y="687509"/>
                  </a:lnTo>
                  <a:lnTo>
                    <a:pt x="198201" y="470727"/>
                  </a:lnTo>
                  <a:lnTo>
                    <a:pt x="192007" y="464533"/>
                  </a:lnTo>
                  <a:lnTo>
                    <a:pt x="414983" y="464533"/>
                  </a:lnTo>
                  <a:lnTo>
                    <a:pt x="408789" y="470727"/>
                  </a:lnTo>
                  <a:lnTo>
                    <a:pt x="439758" y="687509"/>
                  </a:lnTo>
                  <a:lnTo>
                    <a:pt x="441500" y="706091"/>
                  </a:lnTo>
                  <a:lnTo>
                    <a:pt x="297301" y="706091"/>
                  </a:lnTo>
                  <a:lnTo>
                    <a:pt x="241557" y="1040555"/>
                  </a:lnTo>
                  <a:lnTo>
                    <a:pt x="236138" y="1065911"/>
                  </a:lnTo>
                  <a:lnTo>
                    <a:pt x="221427" y="1085460"/>
                  </a:lnTo>
                  <a:lnTo>
                    <a:pt x="199749" y="1098041"/>
                  </a:lnTo>
                  <a:lnTo>
                    <a:pt x="181565" y="1101116"/>
                  </a:lnTo>
                  <a:close/>
                </a:path>
                <a:path w="1257934" h="1101725">
                  <a:moveTo>
                    <a:pt x="600797" y="687509"/>
                  </a:moveTo>
                  <a:lnTo>
                    <a:pt x="557440" y="687509"/>
                  </a:lnTo>
                  <a:lnTo>
                    <a:pt x="535472" y="684219"/>
                  </a:lnTo>
                  <a:lnTo>
                    <a:pt x="516407" y="675122"/>
                  </a:lnTo>
                  <a:lnTo>
                    <a:pt x="500825" y="661379"/>
                  </a:lnTo>
                  <a:lnTo>
                    <a:pt x="489308" y="644153"/>
                  </a:lnTo>
                  <a:lnTo>
                    <a:pt x="414983" y="470727"/>
                  </a:lnTo>
                  <a:lnTo>
                    <a:pt x="414983" y="464533"/>
                  </a:lnTo>
                  <a:lnTo>
                    <a:pt x="515854" y="464533"/>
                  </a:lnTo>
                  <a:lnTo>
                    <a:pt x="600797" y="662734"/>
                  </a:lnTo>
                  <a:lnTo>
                    <a:pt x="606990" y="668928"/>
                  </a:lnTo>
                  <a:lnTo>
                    <a:pt x="606990" y="675122"/>
                  </a:lnTo>
                  <a:lnTo>
                    <a:pt x="600797" y="681316"/>
                  </a:lnTo>
                  <a:lnTo>
                    <a:pt x="600797" y="687509"/>
                  </a:lnTo>
                  <a:close/>
                </a:path>
                <a:path w="1257934" h="1101725">
                  <a:moveTo>
                    <a:pt x="464534" y="1101116"/>
                  </a:moveTo>
                  <a:lnTo>
                    <a:pt x="425426" y="1101116"/>
                  </a:lnTo>
                  <a:lnTo>
                    <a:pt x="407241" y="1098041"/>
                  </a:lnTo>
                  <a:lnTo>
                    <a:pt x="385563" y="1085460"/>
                  </a:lnTo>
                  <a:lnTo>
                    <a:pt x="370852" y="1065911"/>
                  </a:lnTo>
                  <a:lnTo>
                    <a:pt x="365433" y="1040555"/>
                  </a:lnTo>
                  <a:lnTo>
                    <a:pt x="309689" y="706091"/>
                  </a:lnTo>
                  <a:lnTo>
                    <a:pt x="441500" y="706091"/>
                  </a:lnTo>
                  <a:lnTo>
                    <a:pt x="476921" y="1083911"/>
                  </a:lnTo>
                  <a:lnTo>
                    <a:pt x="476921" y="1090105"/>
                  </a:lnTo>
                  <a:lnTo>
                    <a:pt x="470727" y="1090105"/>
                  </a:lnTo>
                  <a:lnTo>
                    <a:pt x="470727" y="1096299"/>
                  </a:lnTo>
                  <a:lnTo>
                    <a:pt x="464534" y="1096299"/>
                  </a:lnTo>
                  <a:lnTo>
                    <a:pt x="464534" y="1101116"/>
                  </a:lnTo>
                  <a:close/>
                </a:path>
                <a:path w="1257934" h="1101725">
                  <a:moveTo>
                    <a:pt x="953843" y="241557"/>
                  </a:moveTo>
                  <a:lnTo>
                    <a:pt x="913873" y="232944"/>
                  </a:lnTo>
                  <a:lnTo>
                    <a:pt x="880291" y="209814"/>
                  </a:lnTo>
                  <a:lnTo>
                    <a:pt x="857161" y="176232"/>
                  </a:lnTo>
                  <a:lnTo>
                    <a:pt x="848548" y="136263"/>
                  </a:lnTo>
                  <a:lnTo>
                    <a:pt x="848548" y="105294"/>
                  </a:lnTo>
                  <a:lnTo>
                    <a:pt x="857161" y="62712"/>
                  </a:lnTo>
                  <a:lnTo>
                    <a:pt x="880291" y="29420"/>
                  </a:lnTo>
                  <a:lnTo>
                    <a:pt x="913873" y="7742"/>
                  </a:lnTo>
                  <a:lnTo>
                    <a:pt x="953843" y="0"/>
                  </a:lnTo>
                  <a:lnTo>
                    <a:pt x="993812" y="7742"/>
                  </a:lnTo>
                  <a:lnTo>
                    <a:pt x="1027393" y="29420"/>
                  </a:lnTo>
                  <a:lnTo>
                    <a:pt x="1050523" y="62712"/>
                  </a:lnTo>
                  <a:lnTo>
                    <a:pt x="1059136" y="105294"/>
                  </a:lnTo>
                  <a:lnTo>
                    <a:pt x="1059136" y="136263"/>
                  </a:lnTo>
                  <a:lnTo>
                    <a:pt x="1050523" y="176232"/>
                  </a:lnTo>
                  <a:lnTo>
                    <a:pt x="1027393" y="209814"/>
                  </a:lnTo>
                  <a:lnTo>
                    <a:pt x="993812" y="232944"/>
                  </a:lnTo>
                  <a:lnTo>
                    <a:pt x="953843" y="241557"/>
                  </a:lnTo>
                  <a:close/>
                </a:path>
                <a:path w="1257934" h="1101725">
                  <a:moveTo>
                    <a:pt x="699897" y="687509"/>
                  </a:moveTo>
                  <a:lnTo>
                    <a:pt x="656541" y="687509"/>
                  </a:lnTo>
                  <a:lnTo>
                    <a:pt x="656541" y="681316"/>
                  </a:lnTo>
                  <a:lnTo>
                    <a:pt x="650347" y="675122"/>
                  </a:lnTo>
                  <a:lnTo>
                    <a:pt x="650347" y="668928"/>
                  </a:lnTo>
                  <a:lnTo>
                    <a:pt x="656541" y="662734"/>
                  </a:lnTo>
                  <a:lnTo>
                    <a:pt x="749447" y="445952"/>
                  </a:lnTo>
                  <a:lnTo>
                    <a:pt x="780416" y="359239"/>
                  </a:lnTo>
                  <a:lnTo>
                    <a:pt x="803353" y="324786"/>
                  </a:lnTo>
                  <a:lnTo>
                    <a:pt x="833838" y="297301"/>
                  </a:lnTo>
                  <a:lnTo>
                    <a:pt x="870129" y="279107"/>
                  </a:lnTo>
                  <a:lnTo>
                    <a:pt x="910486" y="272526"/>
                  </a:lnTo>
                  <a:lnTo>
                    <a:pt x="997198" y="272526"/>
                  </a:lnTo>
                  <a:lnTo>
                    <a:pt x="1037555" y="279107"/>
                  </a:lnTo>
                  <a:lnTo>
                    <a:pt x="1073847" y="297301"/>
                  </a:lnTo>
                  <a:lnTo>
                    <a:pt x="1104332" y="324786"/>
                  </a:lnTo>
                  <a:lnTo>
                    <a:pt x="1127268" y="359239"/>
                  </a:lnTo>
                  <a:lnTo>
                    <a:pt x="1158237" y="445952"/>
                  </a:lnTo>
                  <a:lnTo>
                    <a:pt x="1166200" y="464533"/>
                  </a:lnTo>
                  <a:lnTo>
                    <a:pt x="842354" y="464533"/>
                  </a:lnTo>
                  <a:lnTo>
                    <a:pt x="842354" y="470727"/>
                  </a:lnTo>
                  <a:lnTo>
                    <a:pt x="768028" y="644153"/>
                  </a:lnTo>
                  <a:lnTo>
                    <a:pt x="756512" y="661379"/>
                  </a:lnTo>
                  <a:lnTo>
                    <a:pt x="740931" y="675122"/>
                  </a:lnTo>
                  <a:lnTo>
                    <a:pt x="721866" y="684219"/>
                  </a:lnTo>
                  <a:lnTo>
                    <a:pt x="699897" y="687509"/>
                  </a:lnTo>
                  <a:close/>
                </a:path>
                <a:path w="1257934" h="1101725">
                  <a:moveTo>
                    <a:pt x="831912" y="1101116"/>
                  </a:moveTo>
                  <a:lnTo>
                    <a:pt x="792804" y="1101116"/>
                  </a:lnTo>
                  <a:lnTo>
                    <a:pt x="792804" y="1096299"/>
                  </a:lnTo>
                  <a:lnTo>
                    <a:pt x="786610" y="1096299"/>
                  </a:lnTo>
                  <a:lnTo>
                    <a:pt x="786610" y="1090105"/>
                  </a:lnTo>
                  <a:lnTo>
                    <a:pt x="780416" y="1090105"/>
                  </a:lnTo>
                  <a:lnTo>
                    <a:pt x="780416" y="1083911"/>
                  </a:lnTo>
                  <a:lnTo>
                    <a:pt x="817579" y="687509"/>
                  </a:lnTo>
                  <a:lnTo>
                    <a:pt x="848548" y="470727"/>
                  </a:lnTo>
                  <a:lnTo>
                    <a:pt x="842354" y="464533"/>
                  </a:lnTo>
                  <a:lnTo>
                    <a:pt x="1065330" y="464533"/>
                  </a:lnTo>
                  <a:lnTo>
                    <a:pt x="1059136" y="470727"/>
                  </a:lnTo>
                  <a:lnTo>
                    <a:pt x="1090106" y="687509"/>
                  </a:lnTo>
                  <a:lnTo>
                    <a:pt x="1091848" y="706091"/>
                  </a:lnTo>
                  <a:lnTo>
                    <a:pt x="947648" y="706091"/>
                  </a:lnTo>
                  <a:lnTo>
                    <a:pt x="891905" y="1040555"/>
                  </a:lnTo>
                  <a:lnTo>
                    <a:pt x="886485" y="1065911"/>
                  </a:lnTo>
                  <a:lnTo>
                    <a:pt x="871775" y="1085460"/>
                  </a:lnTo>
                  <a:lnTo>
                    <a:pt x="850097" y="1098041"/>
                  </a:lnTo>
                  <a:lnTo>
                    <a:pt x="831912" y="1101116"/>
                  </a:lnTo>
                  <a:close/>
                </a:path>
                <a:path w="1257934" h="1101725">
                  <a:moveTo>
                    <a:pt x="1251144" y="687509"/>
                  </a:moveTo>
                  <a:lnTo>
                    <a:pt x="1207787" y="687509"/>
                  </a:lnTo>
                  <a:lnTo>
                    <a:pt x="1185819" y="684219"/>
                  </a:lnTo>
                  <a:lnTo>
                    <a:pt x="1166754" y="675122"/>
                  </a:lnTo>
                  <a:lnTo>
                    <a:pt x="1151173" y="661379"/>
                  </a:lnTo>
                  <a:lnTo>
                    <a:pt x="1139656" y="644153"/>
                  </a:lnTo>
                  <a:lnTo>
                    <a:pt x="1065330" y="470727"/>
                  </a:lnTo>
                  <a:lnTo>
                    <a:pt x="1065330" y="464533"/>
                  </a:lnTo>
                  <a:lnTo>
                    <a:pt x="1166200" y="464533"/>
                  </a:lnTo>
                  <a:lnTo>
                    <a:pt x="1251144" y="662734"/>
                  </a:lnTo>
                  <a:lnTo>
                    <a:pt x="1257338" y="668928"/>
                  </a:lnTo>
                  <a:lnTo>
                    <a:pt x="1257338" y="675122"/>
                  </a:lnTo>
                  <a:lnTo>
                    <a:pt x="1251144" y="681316"/>
                  </a:lnTo>
                  <a:lnTo>
                    <a:pt x="1251144" y="687509"/>
                  </a:lnTo>
                  <a:close/>
                </a:path>
                <a:path w="1257934" h="1101725">
                  <a:moveTo>
                    <a:pt x="1114880" y="1101116"/>
                  </a:moveTo>
                  <a:lnTo>
                    <a:pt x="1075773" y="1101116"/>
                  </a:lnTo>
                  <a:lnTo>
                    <a:pt x="1057588" y="1098041"/>
                  </a:lnTo>
                  <a:lnTo>
                    <a:pt x="1035910" y="1085460"/>
                  </a:lnTo>
                  <a:lnTo>
                    <a:pt x="1021200" y="1065911"/>
                  </a:lnTo>
                  <a:lnTo>
                    <a:pt x="1015781" y="1040555"/>
                  </a:lnTo>
                  <a:lnTo>
                    <a:pt x="960036" y="706091"/>
                  </a:lnTo>
                  <a:lnTo>
                    <a:pt x="1091848" y="706091"/>
                  </a:lnTo>
                  <a:lnTo>
                    <a:pt x="1127268" y="1083911"/>
                  </a:lnTo>
                  <a:lnTo>
                    <a:pt x="1127268" y="1090105"/>
                  </a:lnTo>
                  <a:lnTo>
                    <a:pt x="1121074" y="1090105"/>
                  </a:lnTo>
                  <a:lnTo>
                    <a:pt x="1121074" y="1096299"/>
                  </a:lnTo>
                  <a:lnTo>
                    <a:pt x="1114880" y="1096299"/>
                  </a:lnTo>
                  <a:lnTo>
                    <a:pt x="1114880" y="1101116"/>
                  </a:lnTo>
                  <a:close/>
                </a:path>
              </a:pathLst>
            </a:custGeom>
            <a:solidFill>
              <a:srgbClr val="FFB9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613423" y="1268769"/>
              <a:ext cx="1905635" cy="1101725"/>
            </a:xfrm>
            <a:custGeom>
              <a:avLst/>
              <a:gdLst/>
              <a:ahLst/>
              <a:cxnLst/>
              <a:rect l="l" t="t" r="r" b="b"/>
              <a:pathLst>
                <a:path w="1905634" h="1101725">
                  <a:moveTo>
                    <a:pt x="302807" y="241557"/>
                  </a:moveTo>
                  <a:lnTo>
                    <a:pt x="262837" y="232944"/>
                  </a:lnTo>
                  <a:lnTo>
                    <a:pt x="229255" y="209814"/>
                  </a:lnTo>
                  <a:lnTo>
                    <a:pt x="206126" y="176232"/>
                  </a:lnTo>
                  <a:lnTo>
                    <a:pt x="197512" y="136263"/>
                  </a:lnTo>
                  <a:lnTo>
                    <a:pt x="197512" y="105294"/>
                  </a:lnTo>
                  <a:lnTo>
                    <a:pt x="206126" y="62712"/>
                  </a:lnTo>
                  <a:lnTo>
                    <a:pt x="229255" y="29420"/>
                  </a:lnTo>
                  <a:lnTo>
                    <a:pt x="262837" y="7742"/>
                  </a:lnTo>
                  <a:lnTo>
                    <a:pt x="302807" y="0"/>
                  </a:lnTo>
                  <a:lnTo>
                    <a:pt x="342776" y="7742"/>
                  </a:lnTo>
                  <a:lnTo>
                    <a:pt x="376358" y="29420"/>
                  </a:lnTo>
                  <a:lnTo>
                    <a:pt x="399488" y="62712"/>
                  </a:lnTo>
                  <a:lnTo>
                    <a:pt x="408101" y="105294"/>
                  </a:lnTo>
                  <a:lnTo>
                    <a:pt x="408101" y="136263"/>
                  </a:lnTo>
                  <a:lnTo>
                    <a:pt x="399488" y="176232"/>
                  </a:lnTo>
                  <a:lnTo>
                    <a:pt x="376358" y="209814"/>
                  </a:lnTo>
                  <a:lnTo>
                    <a:pt x="342776" y="232944"/>
                  </a:lnTo>
                  <a:lnTo>
                    <a:pt x="302807" y="241557"/>
                  </a:lnTo>
                  <a:close/>
                </a:path>
                <a:path w="1905634" h="1101725">
                  <a:moveTo>
                    <a:pt x="48861" y="687509"/>
                  </a:moveTo>
                  <a:lnTo>
                    <a:pt x="5505" y="687509"/>
                  </a:lnTo>
                  <a:lnTo>
                    <a:pt x="5505" y="681316"/>
                  </a:lnTo>
                  <a:lnTo>
                    <a:pt x="0" y="675810"/>
                  </a:lnTo>
                  <a:lnTo>
                    <a:pt x="0" y="668240"/>
                  </a:lnTo>
                  <a:lnTo>
                    <a:pt x="5505" y="662734"/>
                  </a:lnTo>
                  <a:lnTo>
                    <a:pt x="98412" y="445952"/>
                  </a:lnTo>
                  <a:lnTo>
                    <a:pt x="129381" y="359239"/>
                  </a:lnTo>
                  <a:lnTo>
                    <a:pt x="152317" y="324786"/>
                  </a:lnTo>
                  <a:lnTo>
                    <a:pt x="182802" y="297301"/>
                  </a:lnTo>
                  <a:lnTo>
                    <a:pt x="219094" y="279107"/>
                  </a:lnTo>
                  <a:lnTo>
                    <a:pt x="259450" y="272526"/>
                  </a:lnTo>
                  <a:lnTo>
                    <a:pt x="346163" y="272526"/>
                  </a:lnTo>
                  <a:lnTo>
                    <a:pt x="386519" y="279107"/>
                  </a:lnTo>
                  <a:lnTo>
                    <a:pt x="422811" y="297301"/>
                  </a:lnTo>
                  <a:lnTo>
                    <a:pt x="453296" y="324786"/>
                  </a:lnTo>
                  <a:lnTo>
                    <a:pt x="476232" y="359239"/>
                  </a:lnTo>
                  <a:lnTo>
                    <a:pt x="507201" y="445952"/>
                  </a:lnTo>
                  <a:lnTo>
                    <a:pt x="515165" y="464533"/>
                  </a:lnTo>
                  <a:lnTo>
                    <a:pt x="191319" y="464533"/>
                  </a:lnTo>
                  <a:lnTo>
                    <a:pt x="191319" y="470727"/>
                  </a:lnTo>
                  <a:lnTo>
                    <a:pt x="116993" y="644153"/>
                  </a:lnTo>
                  <a:lnTo>
                    <a:pt x="105477" y="661379"/>
                  </a:lnTo>
                  <a:lnTo>
                    <a:pt x="89895" y="675122"/>
                  </a:lnTo>
                  <a:lnTo>
                    <a:pt x="70830" y="684219"/>
                  </a:lnTo>
                  <a:lnTo>
                    <a:pt x="48861" y="687509"/>
                  </a:lnTo>
                  <a:close/>
                </a:path>
                <a:path w="1905634" h="1101725">
                  <a:moveTo>
                    <a:pt x="180876" y="1101116"/>
                  </a:moveTo>
                  <a:lnTo>
                    <a:pt x="141769" y="1101116"/>
                  </a:lnTo>
                  <a:lnTo>
                    <a:pt x="141769" y="1096299"/>
                  </a:lnTo>
                  <a:lnTo>
                    <a:pt x="135575" y="1096299"/>
                  </a:lnTo>
                  <a:lnTo>
                    <a:pt x="135575" y="1090105"/>
                  </a:lnTo>
                  <a:lnTo>
                    <a:pt x="129381" y="1090105"/>
                  </a:lnTo>
                  <a:lnTo>
                    <a:pt x="129381" y="1083911"/>
                  </a:lnTo>
                  <a:lnTo>
                    <a:pt x="166543" y="687509"/>
                  </a:lnTo>
                  <a:lnTo>
                    <a:pt x="197512" y="470727"/>
                  </a:lnTo>
                  <a:lnTo>
                    <a:pt x="191319" y="464533"/>
                  </a:lnTo>
                  <a:lnTo>
                    <a:pt x="414295" y="464533"/>
                  </a:lnTo>
                  <a:lnTo>
                    <a:pt x="408101" y="470727"/>
                  </a:lnTo>
                  <a:lnTo>
                    <a:pt x="439070" y="687509"/>
                  </a:lnTo>
                  <a:lnTo>
                    <a:pt x="440812" y="706091"/>
                  </a:lnTo>
                  <a:lnTo>
                    <a:pt x="296612" y="706091"/>
                  </a:lnTo>
                  <a:lnTo>
                    <a:pt x="240869" y="1040555"/>
                  </a:lnTo>
                  <a:lnTo>
                    <a:pt x="235449" y="1065911"/>
                  </a:lnTo>
                  <a:lnTo>
                    <a:pt x="220739" y="1085460"/>
                  </a:lnTo>
                  <a:lnTo>
                    <a:pt x="199061" y="1098041"/>
                  </a:lnTo>
                  <a:lnTo>
                    <a:pt x="180876" y="1101116"/>
                  </a:lnTo>
                  <a:close/>
                </a:path>
                <a:path w="1905634" h="1101725">
                  <a:moveTo>
                    <a:pt x="600108" y="687509"/>
                  </a:moveTo>
                  <a:lnTo>
                    <a:pt x="556752" y="687509"/>
                  </a:lnTo>
                  <a:lnTo>
                    <a:pt x="534783" y="684219"/>
                  </a:lnTo>
                  <a:lnTo>
                    <a:pt x="515718" y="675122"/>
                  </a:lnTo>
                  <a:lnTo>
                    <a:pt x="500137" y="661379"/>
                  </a:lnTo>
                  <a:lnTo>
                    <a:pt x="488620" y="644153"/>
                  </a:lnTo>
                  <a:lnTo>
                    <a:pt x="414295" y="470727"/>
                  </a:lnTo>
                  <a:lnTo>
                    <a:pt x="414295" y="464533"/>
                  </a:lnTo>
                  <a:lnTo>
                    <a:pt x="515165" y="464533"/>
                  </a:lnTo>
                  <a:lnTo>
                    <a:pt x="600108" y="662734"/>
                  </a:lnTo>
                  <a:lnTo>
                    <a:pt x="606302" y="668928"/>
                  </a:lnTo>
                  <a:lnTo>
                    <a:pt x="606302" y="675122"/>
                  </a:lnTo>
                  <a:lnTo>
                    <a:pt x="600108" y="681316"/>
                  </a:lnTo>
                  <a:lnTo>
                    <a:pt x="600108" y="687509"/>
                  </a:lnTo>
                  <a:close/>
                </a:path>
                <a:path w="1905634" h="1101725">
                  <a:moveTo>
                    <a:pt x="463844" y="1101116"/>
                  </a:moveTo>
                  <a:lnTo>
                    <a:pt x="424737" y="1101116"/>
                  </a:lnTo>
                  <a:lnTo>
                    <a:pt x="406553" y="1098041"/>
                  </a:lnTo>
                  <a:lnTo>
                    <a:pt x="384874" y="1085460"/>
                  </a:lnTo>
                  <a:lnTo>
                    <a:pt x="370164" y="1065911"/>
                  </a:lnTo>
                  <a:lnTo>
                    <a:pt x="364745" y="1040555"/>
                  </a:lnTo>
                  <a:lnTo>
                    <a:pt x="309001" y="706091"/>
                  </a:lnTo>
                  <a:lnTo>
                    <a:pt x="440812" y="706091"/>
                  </a:lnTo>
                  <a:lnTo>
                    <a:pt x="476232" y="1083911"/>
                  </a:lnTo>
                  <a:lnTo>
                    <a:pt x="476232" y="1090105"/>
                  </a:lnTo>
                  <a:lnTo>
                    <a:pt x="470039" y="1090105"/>
                  </a:lnTo>
                  <a:lnTo>
                    <a:pt x="470039" y="1096299"/>
                  </a:lnTo>
                  <a:lnTo>
                    <a:pt x="463844" y="1096299"/>
                  </a:lnTo>
                  <a:lnTo>
                    <a:pt x="463844" y="1101116"/>
                  </a:lnTo>
                  <a:close/>
                </a:path>
                <a:path w="1905634" h="1101725">
                  <a:moveTo>
                    <a:pt x="953154" y="241557"/>
                  </a:moveTo>
                  <a:lnTo>
                    <a:pt x="913185" y="232944"/>
                  </a:lnTo>
                  <a:lnTo>
                    <a:pt x="879603" y="209814"/>
                  </a:lnTo>
                  <a:lnTo>
                    <a:pt x="856473" y="176232"/>
                  </a:lnTo>
                  <a:lnTo>
                    <a:pt x="847860" y="136263"/>
                  </a:lnTo>
                  <a:lnTo>
                    <a:pt x="847860" y="105294"/>
                  </a:lnTo>
                  <a:lnTo>
                    <a:pt x="856473" y="62712"/>
                  </a:lnTo>
                  <a:lnTo>
                    <a:pt x="879603" y="29420"/>
                  </a:lnTo>
                  <a:lnTo>
                    <a:pt x="913185" y="7742"/>
                  </a:lnTo>
                  <a:lnTo>
                    <a:pt x="953154" y="0"/>
                  </a:lnTo>
                  <a:lnTo>
                    <a:pt x="993123" y="7742"/>
                  </a:lnTo>
                  <a:lnTo>
                    <a:pt x="1026705" y="29420"/>
                  </a:lnTo>
                  <a:lnTo>
                    <a:pt x="1049835" y="62712"/>
                  </a:lnTo>
                  <a:lnTo>
                    <a:pt x="1058449" y="105294"/>
                  </a:lnTo>
                  <a:lnTo>
                    <a:pt x="1058449" y="136263"/>
                  </a:lnTo>
                  <a:lnTo>
                    <a:pt x="1049835" y="176232"/>
                  </a:lnTo>
                  <a:lnTo>
                    <a:pt x="1026705" y="209814"/>
                  </a:lnTo>
                  <a:lnTo>
                    <a:pt x="993123" y="232944"/>
                  </a:lnTo>
                  <a:lnTo>
                    <a:pt x="953154" y="241557"/>
                  </a:lnTo>
                  <a:close/>
                </a:path>
                <a:path w="1905634" h="1101725">
                  <a:moveTo>
                    <a:pt x="699209" y="687509"/>
                  </a:moveTo>
                  <a:lnTo>
                    <a:pt x="655852" y="687509"/>
                  </a:lnTo>
                  <a:lnTo>
                    <a:pt x="655852" y="681316"/>
                  </a:lnTo>
                  <a:lnTo>
                    <a:pt x="649659" y="675122"/>
                  </a:lnTo>
                  <a:lnTo>
                    <a:pt x="649659" y="668928"/>
                  </a:lnTo>
                  <a:lnTo>
                    <a:pt x="655852" y="662734"/>
                  </a:lnTo>
                  <a:lnTo>
                    <a:pt x="748759" y="445952"/>
                  </a:lnTo>
                  <a:lnTo>
                    <a:pt x="779728" y="359239"/>
                  </a:lnTo>
                  <a:lnTo>
                    <a:pt x="802664" y="324786"/>
                  </a:lnTo>
                  <a:lnTo>
                    <a:pt x="833149" y="297301"/>
                  </a:lnTo>
                  <a:lnTo>
                    <a:pt x="869441" y="279107"/>
                  </a:lnTo>
                  <a:lnTo>
                    <a:pt x="909798" y="272526"/>
                  </a:lnTo>
                  <a:lnTo>
                    <a:pt x="996510" y="272526"/>
                  </a:lnTo>
                  <a:lnTo>
                    <a:pt x="1036867" y="279107"/>
                  </a:lnTo>
                  <a:lnTo>
                    <a:pt x="1073158" y="297301"/>
                  </a:lnTo>
                  <a:lnTo>
                    <a:pt x="1103643" y="324786"/>
                  </a:lnTo>
                  <a:lnTo>
                    <a:pt x="1126580" y="359239"/>
                  </a:lnTo>
                  <a:lnTo>
                    <a:pt x="1157549" y="445952"/>
                  </a:lnTo>
                  <a:lnTo>
                    <a:pt x="1165512" y="464533"/>
                  </a:lnTo>
                  <a:lnTo>
                    <a:pt x="841666" y="464533"/>
                  </a:lnTo>
                  <a:lnTo>
                    <a:pt x="841666" y="470727"/>
                  </a:lnTo>
                  <a:lnTo>
                    <a:pt x="767340" y="644153"/>
                  </a:lnTo>
                  <a:lnTo>
                    <a:pt x="755824" y="661379"/>
                  </a:lnTo>
                  <a:lnTo>
                    <a:pt x="740242" y="675122"/>
                  </a:lnTo>
                  <a:lnTo>
                    <a:pt x="721177" y="684219"/>
                  </a:lnTo>
                  <a:lnTo>
                    <a:pt x="699209" y="687509"/>
                  </a:lnTo>
                  <a:close/>
                </a:path>
                <a:path w="1905634" h="1101725">
                  <a:moveTo>
                    <a:pt x="831224" y="1101116"/>
                  </a:moveTo>
                  <a:lnTo>
                    <a:pt x="792116" y="1101116"/>
                  </a:lnTo>
                  <a:lnTo>
                    <a:pt x="792116" y="1096299"/>
                  </a:lnTo>
                  <a:lnTo>
                    <a:pt x="785922" y="1096299"/>
                  </a:lnTo>
                  <a:lnTo>
                    <a:pt x="785922" y="1090105"/>
                  </a:lnTo>
                  <a:lnTo>
                    <a:pt x="779728" y="1090105"/>
                  </a:lnTo>
                  <a:lnTo>
                    <a:pt x="779728" y="1083911"/>
                  </a:lnTo>
                  <a:lnTo>
                    <a:pt x="816890" y="687509"/>
                  </a:lnTo>
                  <a:lnTo>
                    <a:pt x="847860" y="470727"/>
                  </a:lnTo>
                  <a:lnTo>
                    <a:pt x="841666" y="464533"/>
                  </a:lnTo>
                  <a:lnTo>
                    <a:pt x="1064642" y="464533"/>
                  </a:lnTo>
                  <a:lnTo>
                    <a:pt x="1058449" y="470727"/>
                  </a:lnTo>
                  <a:lnTo>
                    <a:pt x="1089417" y="687509"/>
                  </a:lnTo>
                  <a:lnTo>
                    <a:pt x="1091159" y="706091"/>
                  </a:lnTo>
                  <a:lnTo>
                    <a:pt x="946960" y="706091"/>
                  </a:lnTo>
                  <a:lnTo>
                    <a:pt x="891216" y="1040555"/>
                  </a:lnTo>
                  <a:lnTo>
                    <a:pt x="885797" y="1065911"/>
                  </a:lnTo>
                  <a:lnTo>
                    <a:pt x="871086" y="1085460"/>
                  </a:lnTo>
                  <a:lnTo>
                    <a:pt x="849408" y="1098041"/>
                  </a:lnTo>
                  <a:lnTo>
                    <a:pt x="831224" y="1101116"/>
                  </a:lnTo>
                  <a:close/>
                </a:path>
                <a:path w="1905634" h="1101725">
                  <a:moveTo>
                    <a:pt x="1250456" y="687509"/>
                  </a:moveTo>
                  <a:lnTo>
                    <a:pt x="1207099" y="687509"/>
                  </a:lnTo>
                  <a:lnTo>
                    <a:pt x="1185130" y="684219"/>
                  </a:lnTo>
                  <a:lnTo>
                    <a:pt x="1166065" y="675122"/>
                  </a:lnTo>
                  <a:lnTo>
                    <a:pt x="1150484" y="661379"/>
                  </a:lnTo>
                  <a:lnTo>
                    <a:pt x="1138968" y="644153"/>
                  </a:lnTo>
                  <a:lnTo>
                    <a:pt x="1064642" y="470727"/>
                  </a:lnTo>
                  <a:lnTo>
                    <a:pt x="1064642" y="464533"/>
                  </a:lnTo>
                  <a:lnTo>
                    <a:pt x="1165512" y="464533"/>
                  </a:lnTo>
                  <a:lnTo>
                    <a:pt x="1250456" y="662734"/>
                  </a:lnTo>
                  <a:lnTo>
                    <a:pt x="1256649" y="668928"/>
                  </a:lnTo>
                  <a:lnTo>
                    <a:pt x="1256649" y="675122"/>
                  </a:lnTo>
                  <a:lnTo>
                    <a:pt x="1250456" y="681316"/>
                  </a:lnTo>
                  <a:lnTo>
                    <a:pt x="1250456" y="687509"/>
                  </a:lnTo>
                  <a:close/>
                </a:path>
                <a:path w="1905634" h="1101725">
                  <a:moveTo>
                    <a:pt x="1114192" y="1101116"/>
                  </a:moveTo>
                  <a:lnTo>
                    <a:pt x="1075084" y="1101116"/>
                  </a:lnTo>
                  <a:lnTo>
                    <a:pt x="1056900" y="1098041"/>
                  </a:lnTo>
                  <a:lnTo>
                    <a:pt x="1035222" y="1085460"/>
                  </a:lnTo>
                  <a:lnTo>
                    <a:pt x="1020511" y="1065911"/>
                  </a:lnTo>
                  <a:lnTo>
                    <a:pt x="1015092" y="1040555"/>
                  </a:lnTo>
                  <a:lnTo>
                    <a:pt x="959348" y="706091"/>
                  </a:lnTo>
                  <a:lnTo>
                    <a:pt x="1091159" y="706091"/>
                  </a:lnTo>
                  <a:lnTo>
                    <a:pt x="1126580" y="1083911"/>
                  </a:lnTo>
                  <a:lnTo>
                    <a:pt x="1126580" y="1090105"/>
                  </a:lnTo>
                  <a:lnTo>
                    <a:pt x="1120386" y="1090105"/>
                  </a:lnTo>
                  <a:lnTo>
                    <a:pt x="1120386" y="1096299"/>
                  </a:lnTo>
                  <a:lnTo>
                    <a:pt x="1114192" y="1096299"/>
                  </a:lnTo>
                  <a:lnTo>
                    <a:pt x="1114192" y="1101116"/>
                  </a:lnTo>
                  <a:close/>
                </a:path>
                <a:path w="1905634" h="1101725">
                  <a:moveTo>
                    <a:pt x="1603501" y="241557"/>
                  </a:moveTo>
                  <a:lnTo>
                    <a:pt x="1563532" y="232944"/>
                  </a:lnTo>
                  <a:lnTo>
                    <a:pt x="1529950" y="209814"/>
                  </a:lnTo>
                  <a:lnTo>
                    <a:pt x="1506820" y="176232"/>
                  </a:lnTo>
                  <a:lnTo>
                    <a:pt x="1498207" y="136263"/>
                  </a:lnTo>
                  <a:lnTo>
                    <a:pt x="1498207" y="105294"/>
                  </a:lnTo>
                  <a:lnTo>
                    <a:pt x="1506820" y="62712"/>
                  </a:lnTo>
                  <a:lnTo>
                    <a:pt x="1529950" y="29420"/>
                  </a:lnTo>
                  <a:lnTo>
                    <a:pt x="1563532" y="7742"/>
                  </a:lnTo>
                  <a:lnTo>
                    <a:pt x="1603501" y="0"/>
                  </a:lnTo>
                  <a:lnTo>
                    <a:pt x="1643470" y="7742"/>
                  </a:lnTo>
                  <a:lnTo>
                    <a:pt x="1677052" y="29420"/>
                  </a:lnTo>
                  <a:lnTo>
                    <a:pt x="1700182" y="62712"/>
                  </a:lnTo>
                  <a:lnTo>
                    <a:pt x="1708795" y="105294"/>
                  </a:lnTo>
                  <a:lnTo>
                    <a:pt x="1708795" y="136263"/>
                  </a:lnTo>
                  <a:lnTo>
                    <a:pt x="1700182" y="176232"/>
                  </a:lnTo>
                  <a:lnTo>
                    <a:pt x="1677052" y="209814"/>
                  </a:lnTo>
                  <a:lnTo>
                    <a:pt x="1643470" y="232944"/>
                  </a:lnTo>
                  <a:lnTo>
                    <a:pt x="1603501" y="241557"/>
                  </a:lnTo>
                  <a:close/>
                </a:path>
                <a:path w="1905634" h="1101725">
                  <a:moveTo>
                    <a:pt x="1349556" y="687509"/>
                  </a:moveTo>
                  <a:lnTo>
                    <a:pt x="1306200" y="687509"/>
                  </a:lnTo>
                  <a:lnTo>
                    <a:pt x="1306200" y="681316"/>
                  </a:lnTo>
                  <a:lnTo>
                    <a:pt x="1300006" y="675122"/>
                  </a:lnTo>
                  <a:lnTo>
                    <a:pt x="1300006" y="668928"/>
                  </a:lnTo>
                  <a:lnTo>
                    <a:pt x="1306200" y="662734"/>
                  </a:lnTo>
                  <a:lnTo>
                    <a:pt x="1399106" y="445952"/>
                  </a:lnTo>
                  <a:lnTo>
                    <a:pt x="1430075" y="359239"/>
                  </a:lnTo>
                  <a:lnTo>
                    <a:pt x="1453011" y="324786"/>
                  </a:lnTo>
                  <a:lnTo>
                    <a:pt x="1483496" y="297301"/>
                  </a:lnTo>
                  <a:lnTo>
                    <a:pt x="1519788" y="279107"/>
                  </a:lnTo>
                  <a:lnTo>
                    <a:pt x="1560144" y="272526"/>
                  </a:lnTo>
                  <a:lnTo>
                    <a:pt x="1646858" y="272526"/>
                  </a:lnTo>
                  <a:lnTo>
                    <a:pt x="1687214" y="279107"/>
                  </a:lnTo>
                  <a:lnTo>
                    <a:pt x="1723506" y="297301"/>
                  </a:lnTo>
                  <a:lnTo>
                    <a:pt x="1753990" y="324786"/>
                  </a:lnTo>
                  <a:lnTo>
                    <a:pt x="1776927" y="359239"/>
                  </a:lnTo>
                  <a:lnTo>
                    <a:pt x="1807896" y="445952"/>
                  </a:lnTo>
                  <a:lnTo>
                    <a:pt x="1815859" y="464533"/>
                  </a:lnTo>
                  <a:lnTo>
                    <a:pt x="1492013" y="464533"/>
                  </a:lnTo>
                  <a:lnTo>
                    <a:pt x="1492013" y="470727"/>
                  </a:lnTo>
                  <a:lnTo>
                    <a:pt x="1417687" y="644153"/>
                  </a:lnTo>
                  <a:lnTo>
                    <a:pt x="1406171" y="661379"/>
                  </a:lnTo>
                  <a:lnTo>
                    <a:pt x="1390589" y="675122"/>
                  </a:lnTo>
                  <a:lnTo>
                    <a:pt x="1371524" y="684219"/>
                  </a:lnTo>
                  <a:lnTo>
                    <a:pt x="1349556" y="687509"/>
                  </a:lnTo>
                  <a:close/>
                </a:path>
                <a:path w="1905634" h="1101725">
                  <a:moveTo>
                    <a:pt x="1481571" y="1101116"/>
                  </a:moveTo>
                  <a:lnTo>
                    <a:pt x="1442462" y="1101116"/>
                  </a:lnTo>
                  <a:lnTo>
                    <a:pt x="1442462" y="1096299"/>
                  </a:lnTo>
                  <a:lnTo>
                    <a:pt x="1436269" y="1096299"/>
                  </a:lnTo>
                  <a:lnTo>
                    <a:pt x="1436269" y="1090105"/>
                  </a:lnTo>
                  <a:lnTo>
                    <a:pt x="1430075" y="1090105"/>
                  </a:lnTo>
                  <a:lnTo>
                    <a:pt x="1430075" y="1083911"/>
                  </a:lnTo>
                  <a:lnTo>
                    <a:pt x="1467238" y="687509"/>
                  </a:lnTo>
                  <a:lnTo>
                    <a:pt x="1498207" y="470727"/>
                  </a:lnTo>
                  <a:lnTo>
                    <a:pt x="1492013" y="464533"/>
                  </a:lnTo>
                  <a:lnTo>
                    <a:pt x="1714989" y="464533"/>
                  </a:lnTo>
                  <a:lnTo>
                    <a:pt x="1708795" y="470727"/>
                  </a:lnTo>
                  <a:lnTo>
                    <a:pt x="1739764" y="687509"/>
                  </a:lnTo>
                  <a:lnTo>
                    <a:pt x="1741506" y="706091"/>
                  </a:lnTo>
                  <a:lnTo>
                    <a:pt x="1597307" y="706091"/>
                  </a:lnTo>
                  <a:lnTo>
                    <a:pt x="1541563" y="1040555"/>
                  </a:lnTo>
                  <a:lnTo>
                    <a:pt x="1536144" y="1065911"/>
                  </a:lnTo>
                  <a:lnTo>
                    <a:pt x="1521433" y="1085460"/>
                  </a:lnTo>
                  <a:lnTo>
                    <a:pt x="1499755" y="1098041"/>
                  </a:lnTo>
                  <a:lnTo>
                    <a:pt x="1481571" y="1101116"/>
                  </a:lnTo>
                  <a:close/>
                </a:path>
                <a:path w="1905634" h="1101725">
                  <a:moveTo>
                    <a:pt x="1900802" y="687509"/>
                  </a:moveTo>
                  <a:lnTo>
                    <a:pt x="1857446" y="687509"/>
                  </a:lnTo>
                  <a:lnTo>
                    <a:pt x="1835478" y="684219"/>
                  </a:lnTo>
                  <a:lnTo>
                    <a:pt x="1816413" y="675122"/>
                  </a:lnTo>
                  <a:lnTo>
                    <a:pt x="1800831" y="661379"/>
                  </a:lnTo>
                  <a:lnTo>
                    <a:pt x="1789314" y="644153"/>
                  </a:lnTo>
                  <a:lnTo>
                    <a:pt x="1714989" y="470727"/>
                  </a:lnTo>
                  <a:lnTo>
                    <a:pt x="1714989" y="464533"/>
                  </a:lnTo>
                  <a:lnTo>
                    <a:pt x="1815859" y="464533"/>
                  </a:lnTo>
                  <a:lnTo>
                    <a:pt x="1900802" y="662734"/>
                  </a:lnTo>
                  <a:lnTo>
                    <a:pt x="1905448" y="667380"/>
                  </a:lnTo>
                  <a:lnTo>
                    <a:pt x="1905448" y="676670"/>
                  </a:lnTo>
                  <a:lnTo>
                    <a:pt x="1900802" y="681316"/>
                  </a:lnTo>
                  <a:lnTo>
                    <a:pt x="1900802" y="687509"/>
                  </a:lnTo>
                  <a:close/>
                </a:path>
                <a:path w="1905634" h="1101725">
                  <a:moveTo>
                    <a:pt x="1764539" y="1101116"/>
                  </a:moveTo>
                  <a:lnTo>
                    <a:pt x="1725431" y="1101116"/>
                  </a:lnTo>
                  <a:lnTo>
                    <a:pt x="1707247" y="1098041"/>
                  </a:lnTo>
                  <a:lnTo>
                    <a:pt x="1685569" y="1085460"/>
                  </a:lnTo>
                  <a:lnTo>
                    <a:pt x="1670858" y="1065911"/>
                  </a:lnTo>
                  <a:lnTo>
                    <a:pt x="1665439" y="1040555"/>
                  </a:lnTo>
                  <a:lnTo>
                    <a:pt x="1609695" y="706091"/>
                  </a:lnTo>
                  <a:lnTo>
                    <a:pt x="1741506" y="706091"/>
                  </a:lnTo>
                  <a:lnTo>
                    <a:pt x="1776927" y="1083911"/>
                  </a:lnTo>
                  <a:lnTo>
                    <a:pt x="1776927" y="1090105"/>
                  </a:lnTo>
                  <a:lnTo>
                    <a:pt x="1770733" y="1090105"/>
                  </a:lnTo>
                  <a:lnTo>
                    <a:pt x="1770733" y="1096299"/>
                  </a:lnTo>
                  <a:lnTo>
                    <a:pt x="1764539" y="1096299"/>
                  </a:lnTo>
                  <a:lnTo>
                    <a:pt x="1764539" y="1101116"/>
                  </a:lnTo>
                  <a:close/>
                </a:path>
              </a:pathLst>
            </a:custGeom>
            <a:solidFill>
              <a:srgbClr val="184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6052185" cy="10287000"/>
          </a:xfrm>
          <a:custGeom>
            <a:avLst/>
            <a:gdLst/>
            <a:ahLst/>
            <a:cxnLst/>
            <a:rect l="l" t="t" r="r" b="b"/>
            <a:pathLst>
              <a:path w="6052185" h="10287000">
                <a:moveTo>
                  <a:pt x="6051621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6051621" y="0"/>
                </a:lnTo>
                <a:lnTo>
                  <a:pt x="6051621" y="10286999"/>
                </a:lnTo>
                <a:close/>
              </a:path>
            </a:pathLst>
          </a:custGeom>
          <a:solidFill>
            <a:srgbClr val="FFB9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371" y="2912691"/>
            <a:ext cx="9934575" cy="0"/>
          </a:xfrm>
          <a:custGeom>
            <a:avLst/>
            <a:gdLst/>
            <a:ahLst/>
            <a:cxnLst/>
            <a:rect l="l" t="t" r="r" b="b"/>
            <a:pathLst>
              <a:path w="9934575">
                <a:moveTo>
                  <a:pt x="0" y="0"/>
                </a:moveTo>
                <a:lnTo>
                  <a:pt x="9934402" y="0"/>
                </a:lnTo>
              </a:path>
            </a:pathLst>
          </a:custGeom>
          <a:ln w="19049">
            <a:solidFill>
              <a:srgbClr val="FFB9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5620" y="3328337"/>
            <a:ext cx="3686175" cy="2762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2920" y="1169138"/>
            <a:ext cx="4110990" cy="1586973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775"/>
              </a:spcBef>
            </a:pPr>
            <a:r>
              <a:rPr sz="5300" spc="65" dirty="0"/>
              <a:t>Estadísticas </a:t>
            </a:r>
            <a:r>
              <a:rPr sz="5300" spc="335" dirty="0"/>
              <a:t>2004</a:t>
            </a:r>
            <a:r>
              <a:rPr sz="5300" spc="280" dirty="0"/>
              <a:t> </a:t>
            </a:r>
            <a:r>
              <a:rPr sz="5300" spc="860" dirty="0"/>
              <a:t>-</a:t>
            </a:r>
            <a:r>
              <a:rPr sz="5300" spc="285" dirty="0"/>
              <a:t> </a:t>
            </a:r>
            <a:r>
              <a:rPr sz="5300" spc="200" dirty="0"/>
              <a:t>202</a:t>
            </a:r>
            <a:r>
              <a:rPr lang="es-MX" sz="5300" spc="200" dirty="0"/>
              <a:t>4</a:t>
            </a:r>
            <a:endParaRPr sz="5300" dirty="0"/>
          </a:p>
        </p:txBody>
      </p:sp>
      <p:sp>
        <p:nvSpPr>
          <p:cNvPr id="9" name="object 9"/>
          <p:cNvSpPr txBox="1"/>
          <p:nvPr/>
        </p:nvSpPr>
        <p:spPr>
          <a:xfrm>
            <a:off x="6183632" y="3734373"/>
            <a:ext cx="6998968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6600" spc="409" dirty="0">
                <a:latin typeface="Arial MT"/>
                <a:cs typeface="Arial MT"/>
              </a:rPr>
              <a:t>Más de</a:t>
            </a:r>
            <a:r>
              <a:rPr lang="es-MX" sz="8800" spc="409" dirty="0">
                <a:latin typeface="Arial MT"/>
                <a:cs typeface="Arial MT"/>
              </a:rPr>
              <a:t>1,000</a:t>
            </a:r>
            <a:r>
              <a:rPr lang="es-MX" sz="6600" spc="409" dirty="0">
                <a:latin typeface="Arial MT"/>
                <a:cs typeface="Arial MT"/>
              </a:rPr>
              <a:t> </a:t>
            </a:r>
            <a:r>
              <a:rPr sz="6000" dirty="0" err="1">
                <a:latin typeface="Arial MT"/>
                <a:cs typeface="Arial MT"/>
              </a:rPr>
              <a:t>Talleres</a:t>
            </a:r>
            <a:r>
              <a:rPr lang="es-MX" sz="6000" spc="200" dirty="0">
                <a:latin typeface="Arial MT"/>
                <a:cs typeface="Arial MT"/>
              </a:rPr>
              <a:t> </a:t>
            </a:r>
            <a:r>
              <a:rPr sz="6000" spc="90" dirty="0" err="1">
                <a:latin typeface="Arial MT"/>
                <a:cs typeface="Arial MT"/>
              </a:rPr>
              <a:t>Impartidos</a:t>
            </a:r>
            <a:endParaRPr sz="60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83632" y="7003859"/>
            <a:ext cx="7760967" cy="26032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6600" dirty="0">
                <a:latin typeface="Arial MT"/>
                <a:cs typeface="Arial MT"/>
              </a:rPr>
              <a:t>Más de </a:t>
            </a:r>
            <a:r>
              <a:rPr lang="es-MX" sz="8500" dirty="0">
                <a:latin typeface="Arial MT"/>
                <a:cs typeface="Arial MT"/>
              </a:rPr>
              <a:t>17,000</a:t>
            </a:r>
            <a:endParaRPr sz="85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775"/>
              </a:spcBef>
            </a:pPr>
            <a:r>
              <a:rPr lang="es-MX" sz="6000" dirty="0">
                <a:latin typeface="Arial MT"/>
                <a:cs typeface="Arial MT"/>
              </a:rPr>
              <a:t>Personas capacitadas</a:t>
            </a:r>
            <a:endParaRPr sz="6000" dirty="0">
              <a:latin typeface="Arial MT"/>
              <a:cs typeface="Arial MT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5801D50-710F-43E2-A446-ED68C4918E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65" y="4913101"/>
            <a:ext cx="3538675" cy="35386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45D9673-E865-4EA1-B935-62D160A2AF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0778" y="3614953"/>
            <a:ext cx="2859168" cy="285915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99E37D5-7F36-494E-9101-4ACEC4840D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0778" y="7022192"/>
            <a:ext cx="2859168" cy="258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98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2040" y="1268769"/>
            <a:ext cx="7093218" cy="1101725"/>
            <a:chOff x="7312040" y="1268769"/>
            <a:chExt cx="3207385" cy="1101725"/>
          </a:xfrm>
        </p:grpSpPr>
        <p:sp>
          <p:nvSpPr>
            <p:cNvPr id="3" name="object 3"/>
            <p:cNvSpPr/>
            <p:nvPr/>
          </p:nvSpPr>
          <p:spPr>
            <a:xfrm>
              <a:off x="7312040" y="1268769"/>
              <a:ext cx="1257935" cy="1101725"/>
            </a:xfrm>
            <a:custGeom>
              <a:avLst/>
              <a:gdLst/>
              <a:ahLst/>
              <a:cxnLst/>
              <a:rect l="l" t="t" r="r" b="b"/>
              <a:pathLst>
                <a:path w="1257934" h="1101725">
                  <a:moveTo>
                    <a:pt x="303495" y="241557"/>
                  </a:moveTo>
                  <a:lnTo>
                    <a:pt x="263526" y="232944"/>
                  </a:lnTo>
                  <a:lnTo>
                    <a:pt x="229944" y="209814"/>
                  </a:lnTo>
                  <a:lnTo>
                    <a:pt x="206814" y="176232"/>
                  </a:lnTo>
                  <a:lnTo>
                    <a:pt x="198201" y="136263"/>
                  </a:lnTo>
                  <a:lnTo>
                    <a:pt x="198201" y="105294"/>
                  </a:lnTo>
                  <a:lnTo>
                    <a:pt x="206814" y="62712"/>
                  </a:lnTo>
                  <a:lnTo>
                    <a:pt x="229944" y="29420"/>
                  </a:lnTo>
                  <a:lnTo>
                    <a:pt x="263526" y="7742"/>
                  </a:lnTo>
                  <a:lnTo>
                    <a:pt x="303495" y="0"/>
                  </a:lnTo>
                  <a:lnTo>
                    <a:pt x="343464" y="7742"/>
                  </a:lnTo>
                  <a:lnTo>
                    <a:pt x="377046" y="29420"/>
                  </a:lnTo>
                  <a:lnTo>
                    <a:pt x="400176" y="62712"/>
                  </a:lnTo>
                  <a:lnTo>
                    <a:pt x="408789" y="105294"/>
                  </a:lnTo>
                  <a:lnTo>
                    <a:pt x="408789" y="136263"/>
                  </a:lnTo>
                  <a:lnTo>
                    <a:pt x="400176" y="176232"/>
                  </a:lnTo>
                  <a:lnTo>
                    <a:pt x="377046" y="209814"/>
                  </a:lnTo>
                  <a:lnTo>
                    <a:pt x="343464" y="232944"/>
                  </a:lnTo>
                  <a:lnTo>
                    <a:pt x="303495" y="241557"/>
                  </a:lnTo>
                  <a:close/>
                </a:path>
                <a:path w="1257934" h="1101725">
                  <a:moveTo>
                    <a:pt x="49550" y="687509"/>
                  </a:moveTo>
                  <a:lnTo>
                    <a:pt x="6194" y="687509"/>
                  </a:lnTo>
                  <a:lnTo>
                    <a:pt x="6194" y="681316"/>
                  </a:lnTo>
                  <a:lnTo>
                    <a:pt x="0" y="675122"/>
                  </a:lnTo>
                  <a:lnTo>
                    <a:pt x="0" y="668928"/>
                  </a:lnTo>
                  <a:lnTo>
                    <a:pt x="6194" y="662734"/>
                  </a:lnTo>
                  <a:lnTo>
                    <a:pt x="99100" y="445952"/>
                  </a:lnTo>
                  <a:lnTo>
                    <a:pt x="130069" y="359239"/>
                  </a:lnTo>
                  <a:lnTo>
                    <a:pt x="153006" y="324786"/>
                  </a:lnTo>
                  <a:lnTo>
                    <a:pt x="183491" y="297301"/>
                  </a:lnTo>
                  <a:lnTo>
                    <a:pt x="219782" y="279107"/>
                  </a:lnTo>
                  <a:lnTo>
                    <a:pt x="260138" y="272526"/>
                  </a:lnTo>
                  <a:lnTo>
                    <a:pt x="346852" y="272526"/>
                  </a:lnTo>
                  <a:lnTo>
                    <a:pt x="387208" y="279107"/>
                  </a:lnTo>
                  <a:lnTo>
                    <a:pt x="423500" y="297301"/>
                  </a:lnTo>
                  <a:lnTo>
                    <a:pt x="453985" y="324786"/>
                  </a:lnTo>
                  <a:lnTo>
                    <a:pt x="476921" y="359239"/>
                  </a:lnTo>
                  <a:lnTo>
                    <a:pt x="507890" y="445952"/>
                  </a:lnTo>
                  <a:lnTo>
                    <a:pt x="515854" y="464533"/>
                  </a:lnTo>
                  <a:lnTo>
                    <a:pt x="192007" y="464533"/>
                  </a:lnTo>
                  <a:lnTo>
                    <a:pt x="192007" y="470727"/>
                  </a:lnTo>
                  <a:lnTo>
                    <a:pt x="117682" y="644153"/>
                  </a:lnTo>
                  <a:lnTo>
                    <a:pt x="106165" y="661379"/>
                  </a:lnTo>
                  <a:lnTo>
                    <a:pt x="90584" y="675122"/>
                  </a:lnTo>
                  <a:lnTo>
                    <a:pt x="71519" y="684219"/>
                  </a:lnTo>
                  <a:lnTo>
                    <a:pt x="49550" y="687509"/>
                  </a:lnTo>
                  <a:close/>
                </a:path>
                <a:path w="1257934" h="1101725">
                  <a:moveTo>
                    <a:pt x="181565" y="1101116"/>
                  </a:moveTo>
                  <a:lnTo>
                    <a:pt x="142457" y="1101116"/>
                  </a:lnTo>
                  <a:lnTo>
                    <a:pt x="142457" y="1096299"/>
                  </a:lnTo>
                  <a:lnTo>
                    <a:pt x="136263" y="1096299"/>
                  </a:lnTo>
                  <a:lnTo>
                    <a:pt x="136263" y="1090105"/>
                  </a:lnTo>
                  <a:lnTo>
                    <a:pt x="130069" y="1090105"/>
                  </a:lnTo>
                  <a:lnTo>
                    <a:pt x="130069" y="1083911"/>
                  </a:lnTo>
                  <a:lnTo>
                    <a:pt x="167232" y="687509"/>
                  </a:lnTo>
                  <a:lnTo>
                    <a:pt x="198201" y="470727"/>
                  </a:lnTo>
                  <a:lnTo>
                    <a:pt x="192007" y="464533"/>
                  </a:lnTo>
                  <a:lnTo>
                    <a:pt x="414983" y="464533"/>
                  </a:lnTo>
                  <a:lnTo>
                    <a:pt x="408789" y="470727"/>
                  </a:lnTo>
                  <a:lnTo>
                    <a:pt x="439758" y="687509"/>
                  </a:lnTo>
                  <a:lnTo>
                    <a:pt x="441500" y="706091"/>
                  </a:lnTo>
                  <a:lnTo>
                    <a:pt x="297301" y="706091"/>
                  </a:lnTo>
                  <a:lnTo>
                    <a:pt x="241557" y="1040555"/>
                  </a:lnTo>
                  <a:lnTo>
                    <a:pt x="236138" y="1065911"/>
                  </a:lnTo>
                  <a:lnTo>
                    <a:pt x="221427" y="1085460"/>
                  </a:lnTo>
                  <a:lnTo>
                    <a:pt x="199749" y="1098041"/>
                  </a:lnTo>
                  <a:lnTo>
                    <a:pt x="181565" y="1101116"/>
                  </a:lnTo>
                  <a:close/>
                </a:path>
                <a:path w="1257934" h="1101725">
                  <a:moveTo>
                    <a:pt x="600797" y="687509"/>
                  </a:moveTo>
                  <a:lnTo>
                    <a:pt x="557440" y="687509"/>
                  </a:lnTo>
                  <a:lnTo>
                    <a:pt x="535472" y="684219"/>
                  </a:lnTo>
                  <a:lnTo>
                    <a:pt x="516407" y="675122"/>
                  </a:lnTo>
                  <a:lnTo>
                    <a:pt x="500825" y="661379"/>
                  </a:lnTo>
                  <a:lnTo>
                    <a:pt x="489308" y="644153"/>
                  </a:lnTo>
                  <a:lnTo>
                    <a:pt x="414983" y="470727"/>
                  </a:lnTo>
                  <a:lnTo>
                    <a:pt x="414983" y="464533"/>
                  </a:lnTo>
                  <a:lnTo>
                    <a:pt x="515854" y="464533"/>
                  </a:lnTo>
                  <a:lnTo>
                    <a:pt x="600797" y="662734"/>
                  </a:lnTo>
                  <a:lnTo>
                    <a:pt x="606990" y="668928"/>
                  </a:lnTo>
                  <a:lnTo>
                    <a:pt x="606990" y="675122"/>
                  </a:lnTo>
                  <a:lnTo>
                    <a:pt x="600797" y="681316"/>
                  </a:lnTo>
                  <a:lnTo>
                    <a:pt x="600797" y="687509"/>
                  </a:lnTo>
                  <a:close/>
                </a:path>
                <a:path w="1257934" h="1101725">
                  <a:moveTo>
                    <a:pt x="464534" y="1101116"/>
                  </a:moveTo>
                  <a:lnTo>
                    <a:pt x="425426" y="1101116"/>
                  </a:lnTo>
                  <a:lnTo>
                    <a:pt x="407241" y="1098041"/>
                  </a:lnTo>
                  <a:lnTo>
                    <a:pt x="385563" y="1085460"/>
                  </a:lnTo>
                  <a:lnTo>
                    <a:pt x="370852" y="1065911"/>
                  </a:lnTo>
                  <a:lnTo>
                    <a:pt x="365433" y="1040555"/>
                  </a:lnTo>
                  <a:lnTo>
                    <a:pt x="309689" y="706091"/>
                  </a:lnTo>
                  <a:lnTo>
                    <a:pt x="441500" y="706091"/>
                  </a:lnTo>
                  <a:lnTo>
                    <a:pt x="476921" y="1083911"/>
                  </a:lnTo>
                  <a:lnTo>
                    <a:pt x="476921" y="1090105"/>
                  </a:lnTo>
                  <a:lnTo>
                    <a:pt x="470727" y="1090105"/>
                  </a:lnTo>
                  <a:lnTo>
                    <a:pt x="470727" y="1096299"/>
                  </a:lnTo>
                  <a:lnTo>
                    <a:pt x="464534" y="1096299"/>
                  </a:lnTo>
                  <a:lnTo>
                    <a:pt x="464534" y="1101116"/>
                  </a:lnTo>
                  <a:close/>
                </a:path>
                <a:path w="1257934" h="1101725">
                  <a:moveTo>
                    <a:pt x="953843" y="241557"/>
                  </a:moveTo>
                  <a:lnTo>
                    <a:pt x="913873" y="232944"/>
                  </a:lnTo>
                  <a:lnTo>
                    <a:pt x="880291" y="209814"/>
                  </a:lnTo>
                  <a:lnTo>
                    <a:pt x="857161" y="176232"/>
                  </a:lnTo>
                  <a:lnTo>
                    <a:pt x="848548" y="136263"/>
                  </a:lnTo>
                  <a:lnTo>
                    <a:pt x="848548" y="105294"/>
                  </a:lnTo>
                  <a:lnTo>
                    <a:pt x="857161" y="62712"/>
                  </a:lnTo>
                  <a:lnTo>
                    <a:pt x="880291" y="29420"/>
                  </a:lnTo>
                  <a:lnTo>
                    <a:pt x="913873" y="7742"/>
                  </a:lnTo>
                  <a:lnTo>
                    <a:pt x="953843" y="0"/>
                  </a:lnTo>
                  <a:lnTo>
                    <a:pt x="993812" y="7742"/>
                  </a:lnTo>
                  <a:lnTo>
                    <a:pt x="1027393" y="29420"/>
                  </a:lnTo>
                  <a:lnTo>
                    <a:pt x="1050523" y="62712"/>
                  </a:lnTo>
                  <a:lnTo>
                    <a:pt x="1059136" y="105294"/>
                  </a:lnTo>
                  <a:lnTo>
                    <a:pt x="1059136" y="136263"/>
                  </a:lnTo>
                  <a:lnTo>
                    <a:pt x="1050523" y="176232"/>
                  </a:lnTo>
                  <a:lnTo>
                    <a:pt x="1027393" y="209814"/>
                  </a:lnTo>
                  <a:lnTo>
                    <a:pt x="993812" y="232944"/>
                  </a:lnTo>
                  <a:lnTo>
                    <a:pt x="953843" y="241557"/>
                  </a:lnTo>
                  <a:close/>
                </a:path>
                <a:path w="1257934" h="1101725">
                  <a:moveTo>
                    <a:pt x="699897" y="687509"/>
                  </a:moveTo>
                  <a:lnTo>
                    <a:pt x="656541" y="687509"/>
                  </a:lnTo>
                  <a:lnTo>
                    <a:pt x="656541" y="681316"/>
                  </a:lnTo>
                  <a:lnTo>
                    <a:pt x="650347" y="675122"/>
                  </a:lnTo>
                  <a:lnTo>
                    <a:pt x="650347" y="668928"/>
                  </a:lnTo>
                  <a:lnTo>
                    <a:pt x="656541" y="662734"/>
                  </a:lnTo>
                  <a:lnTo>
                    <a:pt x="749447" y="445952"/>
                  </a:lnTo>
                  <a:lnTo>
                    <a:pt x="780416" y="359239"/>
                  </a:lnTo>
                  <a:lnTo>
                    <a:pt x="803353" y="324786"/>
                  </a:lnTo>
                  <a:lnTo>
                    <a:pt x="833838" y="297301"/>
                  </a:lnTo>
                  <a:lnTo>
                    <a:pt x="870129" y="279107"/>
                  </a:lnTo>
                  <a:lnTo>
                    <a:pt x="910486" y="272526"/>
                  </a:lnTo>
                  <a:lnTo>
                    <a:pt x="997198" y="272526"/>
                  </a:lnTo>
                  <a:lnTo>
                    <a:pt x="1037555" y="279107"/>
                  </a:lnTo>
                  <a:lnTo>
                    <a:pt x="1073847" y="297301"/>
                  </a:lnTo>
                  <a:lnTo>
                    <a:pt x="1104332" y="324786"/>
                  </a:lnTo>
                  <a:lnTo>
                    <a:pt x="1127268" y="359239"/>
                  </a:lnTo>
                  <a:lnTo>
                    <a:pt x="1158237" y="445952"/>
                  </a:lnTo>
                  <a:lnTo>
                    <a:pt x="1166200" y="464533"/>
                  </a:lnTo>
                  <a:lnTo>
                    <a:pt x="842354" y="464533"/>
                  </a:lnTo>
                  <a:lnTo>
                    <a:pt x="842354" y="470727"/>
                  </a:lnTo>
                  <a:lnTo>
                    <a:pt x="768028" y="644153"/>
                  </a:lnTo>
                  <a:lnTo>
                    <a:pt x="756512" y="661379"/>
                  </a:lnTo>
                  <a:lnTo>
                    <a:pt x="740931" y="675122"/>
                  </a:lnTo>
                  <a:lnTo>
                    <a:pt x="721866" y="684219"/>
                  </a:lnTo>
                  <a:lnTo>
                    <a:pt x="699897" y="687509"/>
                  </a:lnTo>
                  <a:close/>
                </a:path>
                <a:path w="1257934" h="1101725">
                  <a:moveTo>
                    <a:pt x="831912" y="1101116"/>
                  </a:moveTo>
                  <a:lnTo>
                    <a:pt x="792804" y="1101116"/>
                  </a:lnTo>
                  <a:lnTo>
                    <a:pt x="792804" y="1096299"/>
                  </a:lnTo>
                  <a:lnTo>
                    <a:pt x="786610" y="1096299"/>
                  </a:lnTo>
                  <a:lnTo>
                    <a:pt x="786610" y="1090105"/>
                  </a:lnTo>
                  <a:lnTo>
                    <a:pt x="780416" y="1090105"/>
                  </a:lnTo>
                  <a:lnTo>
                    <a:pt x="780416" y="1083911"/>
                  </a:lnTo>
                  <a:lnTo>
                    <a:pt x="817579" y="687509"/>
                  </a:lnTo>
                  <a:lnTo>
                    <a:pt x="848548" y="470727"/>
                  </a:lnTo>
                  <a:lnTo>
                    <a:pt x="842354" y="464533"/>
                  </a:lnTo>
                  <a:lnTo>
                    <a:pt x="1065330" y="464533"/>
                  </a:lnTo>
                  <a:lnTo>
                    <a:pt x="1059136" y="470727"/>
                  </a:lnTo>
                  <a:lnTo>
                    <a:pt x="1090106" y="687509"/>
                  </a:lnTo>
                  <a:lnTo>
                    <a:pt x="1091848" y="706091"/>
                  </a:lnTo>
                  <a:lnTo>
                    <a:pt x="947648" y="706091"/>
                  </a:lnTo>
                  <a:lnTo>
                    <a:pt x="891905" y="1040555"/>
                  </a:lnTo>
                  <a:lnTo>
                    <a:pt x="886485" y="1065911"/>
                  </a:lnTo>
                  <a:lnTo>
                    <a:pt x="871775" y="1085460"/>
                  </a:lnTo>
                  <a:lnTo>
                    <a:pt x="850097" y="1098041"/>
                  </a:lnTo>
                  <a:lnTo>
                    <a:pt x="831912" y="1101116"/>
                  </a:lnTo>
                  <a:close/>
                </a:path>
                <a:path w="1257934" h="1101725">
                  <a:moveTo>
                    <a:pt x="1251144" y="687509"/>
                  </a:moveTo>
                  <a:lnTo>
                    <a:pt x="1207787" y="687509"/>
                  </a:lnTo>
                  <a:lnTo>
                    <a:pt x="1185819" y="684219"/>
                  </a:lnTo>
                  <a:lnTo>
                    <a:pt x="1166754" y="675122"/>
                  </a:lnTo>
                  <a:lnTo>
                    <a:pt x="1151173" y="661379"/>
                  </a:lnTo>
                  <a:lnTo>
                    <a:pt x="1139656" y="644153"/>
                  </a:lnTo>
                  <a:lnTo>
                    <a:pt x="1065330" y="470727"/>
                  </a:lnTo>
                  <a:lnTo>
                    <a:pt x="1065330" y="464533"/>
                  </a:lnTo>
                  <a:lnTo>
                    <a:pt x="1166200" y="464533"/>
                  </a:lnTo>
                  <a:lnTo>
                    <a:pt x="1251144" y="662734"/>
                  </a:lnTo>
                  <a:lnTo>
                    <a:pt x="1257338" y="668928"/>
                  </a:lnTo>
                  <a:lnTo>
                    <a:pt x="1257338" y="675122"/>
                  </a:lnTo>
                  <a:lnTo>
                    <a:pt x="1251144" y="681316"/>
                  </a:lnTo>
                  <a:lnTo>
                    <a:pt x="1251144" y="687509"/>
                  </a:lnTo>
                  <a:close/>
                </a:path>
                <a:path w="1257934" h="1101725">
                  <a:moveTo>
                    <a:pt x="1114880" y="1101116"/>
                  </a:moveTo>
                  <a:lnTo>
                    <a:pt x="1075773" y="1101116"/>
                  </a:lnTo>
                  <a:lnTo>
                    <a:pt x="1057588" y="1098041"/>
                  </a:lnTo>
                  <a:lnTo>
                    <a:pt x="1035910" y="1085460"/>
                  </a:lnTo>
                  <a:lnTo>
                    <a:pt x="1021200" y="1065911"/>
                  </a:lnTo>
                  <a:lnTo>
                    <a:pt x="1015781" y="1040555"/>
                  </a:lnTo>
                  <a:lnTo>
                    <a:pt x="960036" y="706091"/>
                  </a:lnTo>
                  <a:lnTo>
                    <a:pt x="1091848" y="706091"/>
                  </a:lnTo>
                  <a:lnTo>
                    <a:pt x="1127268" y="1083911"/>
                  </a:lnTo>
                  <a:lnTo>
                    <a:pt x="1127268" y="1090105"/>
                  </a:lnTo>
                  <a:lnTo>
                    <a:pt x="1121074" y="1090105"/>
                  </a:lnTo>
                  <a:lnTo>
                    <a:pt x="1121074" y="1096299"/>
                  </a:lnTo>
                  <a:lnTo>
                    <a:pt x="1114880" y="1096299"/>
                  </a:lnTo>
                  <a:lnTo>
                    <a:pt x="1114880" y="1101116"/>
                  </a:lnTo>
                  <a:close/>
                </a:path>
              </a:pathLst>
            </a:custGeom>
            <a:solidFill>
              <a:srgbClr val="FFB9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613423" y="1268769"/>
              <a:ext cx="1905635" cy="1101725"/>
            </a:xfrm>
            <a:custGeom>
              <a:avLst/>
              <a:gdLst/>
              <a:ahLst/>
              <a:cxnLst/>
              <a:rect l="l" t="t" r="r" b="b"/>
              <a:pathLst>
                <a:path w="1905634" h="1101725">
                  <a:moveTo>
                    <a:pt x="302807" y="241557"/>
                  </a:moveTo>
                  <a:lnTo>
                    <a:pt x="262837" y="232944"/>
                  </a:lnTo>
                  <a:lnTo>
                    <a:pt x="229255" y="209814"/>
                  </a:lnTo>
                  <a:lnTo>
                    <a:pt x="206126" y="176232"/>
                  </a:lnTo>
                  <a:lnTo>
                    <a:pt x="197512" y="136263"/>
                  </a:lnTo>
                  <a:lnTo>
                    <a:pt x="197512" y="105294"/>
                  </a:lnTo>
                  <a:lnTo>
                    <a:pt x="206126" y="62712"/>
                  </a:lnTo>
                  <a:lnTo>
                    <a:pt x="229255" y="29420"/>
                  </a:lnTo>
                  <a:lnTo>
                    <a:pt x="262837" y="7742"/>
                  </a:lnTo>
                  <a:lnTo>
                    <a:pt x="302807" y="0"/>
                  </a:lnTo>
                  <a:lnTo>
                    <a:pt x="342776" y="7742"/>
                  </a:lnTo>
                  <a:lnTo>
                    <a:pt x="376358" y="29420"/>
                  </a:lnTo>
                  <a:lnTo>
                    <a:pt x="399488" y="62712"/>
                  </a:lnTo>
                  <a:lnTo>
                    <a:pt x="408101" y="105294"/>
                  </a:lnTo>
                  <a:lnTo>
                    <a:pt x="408101" y="136263"/>
                  </a:lnTo>
                  <a:lnTo>
                    <a:pt x="399488" y="176232"/>
                  </a:lnTo>
                  <a:lnTo>
                    <a:pt x="376358" y="209814"/>
                  </a:lnTo>
                  <a:lnTo>
                    <a:pt x="342776" y="232944"/>
                  </a:lnTo>
                  <a:lnTo>
                    <a:pt x="302807" y="241557"/>
                  </a:lnTo>
                  <a:close/>
                </a:path>
                <a:path w="1905634" h="1101725">
                  <a:moveTo>
                    <a:pt x="48861" y="687509"/>
                  </a:moveTo>
                  <a:lnTo>
                    <a:pt x="5505" y="687509"/>
                  </a:lnTo>
                  <a:lnTo>
                    <a:pt x="5505" y="681316"/>
                  </a:lnTo>
                  <a:lnTo>
                    <a:pt x="0" y="675810"/>
                  </a:lnTo>
                  <a:lnTo>
                    <a:pt x="0" y="668240"/>
                  </a:lnTo>
                  <a:lnTo>
                    <a:pt x="5505" y="662734"/>
                  </a:lnTo>
                  <a:lnTo>
                    <a:pt x="98412" y="445952"/>
                  </a:lnTo>
                  <a:lnTo>
                    <a:pt x="129381" y="359239"/>
                  </a:lnTo>
                  <a:lnTo>
                    <a:pt x="152317" y="324786"/>
                  </a:lnTo>
                  <a:lnTo>
                    <a:pt x="182802" y="297301"/>
                  </a:lnTo>
                  <a:lnTo>
                    <a:pt x="219094" y="279107"/>
                  </a:lnTo>
                  <a:lnTo>
                    <a:pt x="259450" y="272526"/>
                  </a:lnTo>
                  <a:lnTo>
                    <a:pt x="346163" y="272526"/>
                  </a:lnTo>
                  <a:lnTo>
                    <a:pt x="386519" y="279107"/>
                  </a:lnTo>
                  <a:lnTo>
                    <a:pt x="422811" y="297301"/>
                  </a:lnTo>
                  <a:lnTo>
                    <a:pt x="453296" y="324786"/>
                  </a:lnTo>
                  <a:lnTo>
                    <a:pt x="476232" y="359239"/>
                  </a:lnTo>
                  <a:lnTo>
                    <a:pt x="507201" y="445952"/>
                  </a:lnTo>
                  <a:lnTo>
                    <a:pt x="515165" y="464533"/>
                  </a:lnTo>
                  <a:lnTo>
                    <a:pt x="191319" y="464533"/>
                  </a:lnTo>
                  <a:lnTo>
                    <a:pt x="191319" y="470727"/>
                  </a:lnTo>
                  <a:lnTo>
                    <a:pt x="116993" y="644153"/>
                  </a:lnTo>
                  <a:lnTo>
                    <a:pt x="105477" y="661379"/>
                  </a:lnTo>
                  <a:lnTo>
                    <a:pt x="89895" y="675122"/>
                  </a:lnTo>
                  <a:lnTo>
                    <a:pt x="70830" y="684219"/>
                  </a:lnTo>
                  <a:lnTo>
                    <a:pt x="48861" y="687509"/>
                  </a:lnTo>
                  <a:close/>
                </a:path>
                <a:path w="1905634" h="1101725">
                  <a:moveTo>
                    <a:pt x="180876" y="1101116"/>
                  </a:moveTo>
                  <a:lnTo>
                    <a:pt x="141769" y="1101116"/>
                  </a:lnTo>
                  <a:lnTo>
                    <a:pt x="141769" y="1096299"/>
                  </a:lnTo>
                  <a:lnTo>
                    <a:pt x="135575" y="1096299"/>
                  </a:lnTo>
                  <a:lnTo>
                    <a:pt x="135575" y="1090105"/>
                  </a:lnTo>
                  <a:lnTo>
                    <a:pt x="129381" y="1090105"/>
                  </a:lnTo>
                  <a:lnTo>
                    <a:pt x="129381" y="1083911"/>
                  </a:lnTo>
                  <a:lnTo>
                    <a:pt x="166543" y="687509"/>
                  </a:lnTo>
                  <a:lnTo>
                    <a:pt x="197512" y="470727"/>
                  </a:lnTo>
                  <a:lnTo>
                    <a:pt x="191319" y="464533"/>
                  </a:lnTo>
                  <a:lnTo>
                    <a:pt x="414295" y="464533"/>
                  </a:lnTo>
                  <a:lnTo>
                    <a:pt x="408101" y="470727"/>
                  </a:lnTo>
                  <a:lnTo>
                    <a:pt x="439070" y="687509"/>
                  </a:lnTo>
                  <a:lnTo>
                    <a:pt x="440812" y="706091"/>
                  </a:lnTo>
                  <a:lnTo>
                    <a:pt x="296612" y="706091"/>
                  </a:lnTo>
                  <a:lnTo>
                    <a:pt x="240869" y="1040555"/>
                  </a:lnTo>
                  <a:lnTo>
                    <a:pt x="235449" y="1065911"/>
                  </a:lnTo>
                  <a:lnTo>
                    <a:pt x="220739" y="1085460"/>
                  </a:lnTo>
                  <a:lnTo>
                    <a:pt x="199061" y="1098041"/>
                  </a:lnTo>
                  <a:lnTo>
                    <a:pt x="180876" y="1101116"/>
                  </a:lnTo>
                  <a:close/>
                </a:path>
                <a:path w="1905634" h="1101725">
                  <a:moveTo>
                    <a:pt x="600108" y="687509"/>
                  </a:moveTo>
                  <a:lnTo>
                    <a:pt x="556752" y="687509"/>
                  </a:lnTo>
                  <a:lnTo>
                    <a:pt x="534783" y="684219"/>
                  </a:lnTo>
                  <a:lnTo>
                    <a:pt x="515718" y="675122"/>
                  </a:lnTo>
                  <a:lnTo>
                    <a:pt x="500137" y="661379"/>
                  </a:lnTo>
                  <a:lnTo>
                    <a:pt x="488620" y="644153"/>
                  </a:lnTo>
                  <a:lnTo>
                    <a:pt x="414295" y="470727"/>
                  </a:lnTo>
                  <a:lnTo>
                    <a:pt x="414295" y="464533"/>
                  </a:lnTo>
                  <a:lnTo>
                    <a:pt x="515165" y="464533"/>
                  </a:lnTo>
                  <a:lnTo>
                    <a:pt x="600108" y="662734"/>
                  </a:lnTo>
                  <a:lnTo>
                    <a:pt x="606302" y="668928"/>
                  </a:lnTo>
                  <a:lnTo>
                    <a:pt x="606302" y="675122"/>
                  </a:lnTo>
                  <a:lnTo>
                    <a:pt x="600108" y="681316"/>
                  </a:lnTo>
                  <a:lnTo>
                    <a:pt x="600108" y="687509"/>
                  </a:lnTo>
                  <a:close/>
                </a:path>
                <a:path w="1905634" h="1101725">
                  <a:moveTo>
                    <a:pt x="463844" y="1101116"/>
                  </a:moveTo>
                  <a:lnTo>
                    <a:pt x="424737" y="1101116"/>
                  </a:lnTo>
                  <a:lnTo>
                    <a:pt x="406553" y="1098041"/>
                  </a:lnTo>
                  <a:lnTo>
                    <a:pt x="384874" y="1085460"/>
                  </a:lnTo>
                  <a:lnTo>
                    <a:pt x="370164" y="1065911"/>
                  </a:lnTo>
                  <a:lnTo>
                    <a:pt x="364745" y="1040555"/>
                  </a:lnTo>
                  <a:lnTo>
                    <a:pt x="309001" y="706091"/>
                  </a:lnTo>
                  <a:lnTo>
                    <a:pt x="440812" y="706091"/>
                  </a:lnTo>
                  <a:lnTo>
                    <a:pt x="476232" y="1083911"/>
                  </a:lnTo>
                  <a:lnTo>
                    <a:pt x="476232" y="1090105"/>
                  </a:lnTo>
                  <a:lnTo>
                    <a:pt x="470039" y="1090105"/>
                  </a:lnTo>
                  <a:lnTo>
                    <a:pt x="470039" y="1096299"/>
                  </a:lnTo>
                  <a:lnTo>
                    <a:pt x="463844" y="1096299"/>
                  </a:lnTo>
                  <a:lnTo>
                    <a:pt x="463844" y="1101116"/>
                  </a:lnTo>
                  <a:close/>
                </a:path>
                <a:path w="1905634" h="1101725">
                  <a:moveTo>
                    <a:pt x="953154" y="241557"/>
                  </a:moveTo>
                  <a:lnTo>
                    <a:pt x="913185" y="232944"/>
                  </a:lnTo>
                  <a:lnTo>
                    <a:pt x="879603" y="209814"/>
                  </a:lnTo>
                  <a:lnTo>
                    <a:pt x="856473" y="176232"/>
                  </a:lnTo>
                  <a:lnTo>
                    <a:pt x="847860" y="136263"/>
                  </a:lnTo>
                  <a:lnTo>
                    <a:pt x="847860" y="105294"/>
                  </a:lnTo>
                  <a:lnTo>
                    <a:pt x="856473" y="62712"/>
                  </a:lnTo>
                  <a:lnTo>
                    <a:pt x="879603" y="29420"/>
                  </a:lnTo>
                  <a:lnTo>
                    <a:pt x="913185" y="7742"/>
                  </a:lnTo>
                  <a:lnTo>
                    <a:pt x="953154" y="0"/>
                  </a:lnTo>
                  <a:lnTo>
                    <a:pt x="993123" y="7742"/>
                  </a:lnTo>
                  <a:lnTo>
                    <a:pt x="1026705" y="29420"/>
                  </a:lnTo>
                  <a:lnTo>
                    <a:pt x="1049835" y="62712"/>
                  </a:lnTo>
                  <a:lnTo>
                    <a:pt x="1058449" y="105294"/>
                  </a:lnTo>
                  <a:lnTo>
                    <a:pt x="1058449" y="136263"/>
                  </a:lnTo>
                  <a:lnTo>
                    <a:pt x="1049835" y="176232"/>
                  </a:lnTo>
                  <a:lnTo>
                    <a:pt x="1026705" y="209814"/>
                  </a:lnTo>
                  <a:lnTo>
                    <a:pt x="993123" y="232944"/>
                  </a:lnTo>
                  <a:lnTo>
                    <a:pt x="953154" y="241557"/>
                  </a:lnTo>
                  <a:close/>
                </a:path>
                <a:path w="1905634" h="1101725">
                  <a:moveTo>
                    <a:pt x="699209" y="687509"/>
                  </a:moveTo>
                  <a:lnTo>
                    <a:pt x="655852" y="687509"/>
                  </a:lnTo>
                  <a:lnTo>
                    <a:pt x="655852" y="681316"/>
                  </a:lnTo>
                  <a:lnTo>
                    <a:pt x="649659" y="675122"/>
                  </a:lnTo>
                  <a:lnTo>
                    <a:pt x="649659" y="668928"/>
                  </a:lnTo>
                  <a:lnTo>
                    <a:pt x="655852" y="662734"/>
                  </a:lnTo>
                  <a:lnTo>
                    <a:pt x="748759" y="445952"/>
                  </a:lnTo>
                  <a:lnTo>
                    <a:pt x="779728" y="359239"/>
                  </a:lnTo>
                  <a:lnTo>
                    <a:pt x="802664" y="324786"/>
                  </a:lnTo>
                  <a:lnTo>
                    <a:pt x="833149" y="297301"/>
                  </a:lnTo>
                  <a:lnTo>
                    <a:pt x="869441" y="279107"/>
                  </a:lnTo>
                  <a:lnTo>
                    <a:pt x="909798" y="272526"/>
                  </a:lnTo>
                  <a:lnTo>
                    <a:pt x="996510" y="272526"/>
                  </a:lnTo>
                  <a:lnTo>
                    <a:pt x="1036867" y="279107"/>
                  </a:lnTo>
                  <a:lnTo>
                    <a:pt x="1073158" y="297301"/>
                  </a:lnTo>
                  <a:lnTo>
                    <a:pt x="1103643" y="324786"/>
                  </a:lnTo>
                  <a:lnTo>
                    <a:pt x="1126580" y="359239"/>
                  </a:lnTo>
                  <a:lnTo>
                    <a:pt x="1157549" y="445952"/>
                  </a:lnTo>
                  <a:lnTo>
                    <a:pt x="1165512" y="464533"/>
                  </a:lnTo>
                  <a:lnTo>
                    <a:pt x="841666" y="464533"/>
                  </a:lnTo>
                  <a:lnTo>
                    <a:pt x="841666" y="470727"/>
                  </a:lnTo>
                  <a:lnTo>
                    <a:pt x="767340" y="644153"/>
                  </a:lnTo>
                  <a:lnTo>
                    <a:pt x="755824" y="661379"/>
                  </a:lnTo>
                  <a:lnTo>
                    <a:pt x="740242" y="675122"/>
                  </a:lnTo>
                  <a:lnTo>
                    <a:pt x="721177" y="684219"/>
                  </a:lnTo>
                  <a:lnTo>
                    <a:pt x="699209" y="687509"/>
                  </a:lnTo>
                  <a:close/>
                </a:path>
                <a:path w="1905634" h="1101725">
                  <a:moveTo>
                    <a:pt x="831224" y="1101116"/>
                  </a:moveTo>
                  <a:lnTo>
                    <a:pt x="792116" y="1101116"/>
                  </a:lnTo>
                  <a:lnTo>
                    <a:pt x="792116" y="1096299"/>
                  </a:lnTo>
                  <a:lnTo>
                    <a:pt x="785922" y="1096299"/>
                  </a:lnTo>
                  <a:lnTo>
                    <a:pt x="785922" y="1090105"/>
                  </a:lnTo>
                  <a:lnTo>
                    <a:pt x="779728" y="1090105"/>
                  </a:lnTo>
                  <a:lnTo>
                    <a:pt x="779728" y="1083911"/>
                  </a:lnTo>
                  <a:lnTo>
                    <a:pt x="816890" y="687509"/>
                  </a:lnTo>
                  <a:lnTo>
                    <a:pt x="847860" y="470727"/>
                  </a:lnTo>
                  <a:lnTo>
                    <a:pt x="841666" y="464533"/>
                  </a:lnTo>
                  <a:lnTo>
                    <a:pt x="1064642" y="464533"/>
                  </a:lnTo>
                  <a:lnTo>
                    <a:pt x="1058449" y="470727"/>
                  </a:lnTo>
                  <a:lnTo>
                    <a:pt x="1089417" y="687509"/>
                  </a:lnTo>
                  <a:lnTo>
                    <a:pt x="1091159" y="706091"/>
                  </a:lnTo>
                  <a:lnTo>
                    <a:pt x="946960" y="706091"/>
                  </a:lnTo>
                  <a:lnTo>
                    <a:pt x="891216" y="1040555"/>
                  </a:lnTo>
                  <a:lnTo>
                    <a:pt x="885797" y="1065911"/>
                  </a:lnTo>
                  <a:lnTo>
                    <a:pt x="871086" y="1085460"/>
                  </a:lnTo>
                  <a:lnTo>
                    <a:pt x="849408" y="1098041"/>
                  </a:lnTo>
                  <a:lnTo>
                    <a:pt x="831224" y="1101116"/>
                  </a:lnTo>
                  <a:close/>
                </a:path>
                <a:path w="1905634" h="1101725">
                  <a:moveTo>
                    <a:pt x="1250456" y="687509"/>
                  </a:moveTo>
                  <a:lnTo>
                    <a:pt x="1207099" y="687509"/>
                  </a:lnTo>
                  <a:lnTo>
                    <a:pt x="1185130" y="684219"/>
                  </a:lnTo>
                  <a:lnTo>
                    <a:pt x="1166065" y="675122"/>
                  </a:lnTo>
                  <a:lnTo>
                    <a:pt x="1150484" y="661379"/>
                  </a:lnTo>
                  <a:lnTo>
                    <a:pt x="1138968" y="644153"/>
                  </a:lnTo>
                  <a:lnTo>
                    <a:pt x="1064642" y="470727"/>
                  </a:lnTo>
                  <a:lnTo>
                    <a:pt x="1064642" y="464533"/>
                  </a:lnTo>
                  <a:lnTo>
                    <a:pt x="1165512" y="464533"/>
                  </a:lnTo>
                  <a:lnTo>
                    <a:pt x="1250456" y="662734"/>
                  </a:lnTo>
                  <a:lnTo>
                    <a:pt x="1256649" y="668928"/>
                  </a:lnTo>
                  <a:lnTo>
                    <a:pt x="1256649" y="675122"/>
                  </a:lnTo>
                  <a:lnTo>
                    <a:pt x="1250456" y="681316"/>
                  </a:lnTo>
                  <a:lnTo>
                    <a:pt x="1250456" y="687509"/>
                  </a:lnTo>
                  <a:close/>
                </a:path>
                <a:path w="1905634" h="1101725">
                  <a:moveTo>
                    <a:pt x="1114192" y="1101116"/>
                  </a:moveTo>
                  <a:lnTo>
                    <a:pt x="1075084" y="1101116"/>
                  </a:lnTo>
                  <a:lnTo>
                    <a:pt x="1056900" y="1098041"/>
                  </a:lnTo>
                  <a:lnTo>
                    <a:pt x="1035222" y="1085460"/>
                  </a:lnTo>
                  <a:lnTo>
                    <a:pt x="1020511" y="1065911"/>
                  </a:lnTo>
                  <a:lnTo>
                    <a:pt x="1015092" y="1040555"/>
                  </a:lnTo>
                  <a:lnTo>
                    <a:pt x="959348" y="706091"/>
                  </a:lnTo>
                  <a:lnTo>
                    <a:pt x="1091159" y="706091"/>
                  </a:lnTo>
                  <a:lnTo>
                    <a:pt x="1126580" y="1083911"/>
                  </a:lnTo>
                  <a:lnTo>
                    <a:pt x="1126580" y="1090105"/>
                  </a:lnTo>
                  <a:lnTo>
                    <a:pt x="1120386" y="1090105"/>
                  </a:lnTo>
                  <a:lnTo>
                    <a:pt x="1120386" y="1096299"/>
                  </a:lnTo>
                  <a:lnTo>
                    <a:pt x="1114192" y="1096299"/>
                  </a:lnTo>
                  <a:lnTo>
                    <a:pt x="1114192" y="1101116"/>
                  </a:lnTo>
                  <a:close/>
                </a:path>
                <a:path w="1905634" h="1101725">
                  <a:moveTo>
                    <a:pt x="1603501" y="241557"/>
                  </a:moveTo>
                  <a:lnTo>
                    <a:pt x="1563532" y="232944"/>
                  </a:lnTo>
                  <a:lnTo>
                    <a:pt x="1529950" y="209814"/>
                  </a:lnTo>
                  <a:lnTo>
                    <a:pt x="1506820" y="176232"/>
                  </a:lnTo>
                  <a:lnTo>
                    <a:pt x="1498207" y="136263"/>
                  </a:lnTo>
                  <a:lnTo>
                    <a:pt x="1498207" y="105294"/>
                  </a:lnTo>
                  <a:lnTo>
                    <a:pt x="1506820" y="62712"/>
                  </a:lnTo>
                  <a:lnTo>
                    <a:pt x="1529950" y="29420"/>
                  </a:lnTo>
                  <a:lnTo>
                    <a:pt x="1563532" y="7742"/>
                  </a:lnTo>
                  <a:lnTo>
                    <a:pt x="1603501" y="0"/>
                  </a:lnTo>
                  <a:lnTo>
                    <a:pt x="1643470" y="7742"/>
                  </a:lnTo>
                  <a:lnTo>
                    <a:pt x="1677052" y="29420"/>
                  </a:lnTo>
                  <a:lnTo>
                    <a:pt x="1700182" y="62712"/>
                  </a:lnTo>
                  <a:lnTo>
                    <a:pt x="1708795" y="105294"/>
                  </a:lnTo>
                  <a:lnTo>
                    <a:pt x="1708795" y="136263"/>
                  </a:lnTo>
                  <a:lnTo>
                    <a:pt x="1700182" y="176232"/>
                  </a:lnTo>
                  <a:lnTo>
                    <a:pt x="1677052" y="209814"/>
                  </a:lnTo>
                  <a:lnTo>
                    <a:pt x="1643470" y="232944"/>
                  </a:lnTo>
                  <a:lnTo>
                    <a:pt x="1603501" y="241557"/>
                  </a:lnTo>
                  <a:close/>
                </a:path>
                <a:path w="1905634" h="1101725">
                  <a:moveTo>
                    <a:pt x="1349556" y="687509"/>
                  </a:moveTo>
                  <a:lnTo>
                    <a:pt x="1306200" y="687509"/>
                  </a:lnTo>
                  <a:lnTo>
                    <a:pt x="1306200" y="681316"/>
                  </a:lnTo>
                  <a:lnTo>
                    <a:pt x="1300006" y="675122"/>
                  </a:lnTo>
                  <a:lnTo>
                    <a:pt x="1300006" y="668928"/>
                  </a:lnTo>
                  <a:lnTo>
                    <a:pt x="1306200" y="662734"/>
                  </a:lnTo>
                  <a:lnTo>
                    <a:pt x="1399106" y="445952"/>
                  </a:lnTo>
                  <a:lnTo>
                    <a:pt x="1430075" y="359239"/>
                  </a:lnTo>
                  <a:lnTo>
                    <a:pt x="1453011" y="324786"/>
                  </a:lnTo>
                  <a:lnTo>
                    <a:pt x="1483496" y="297301"/>
                  </a:lnTo>
                  <a:lnTo>
                    <a:pt x="1519788" y="279107"/>
                  </a:lnTo>
                  <a:lnTo>
                    <a:pt x="1560144" y="272526"/>
                  </a:lnTo>
                  <a:lnTo>
                    <a:pt x="1646858" y="272526"/>
                  </a:lnTo>
                  <a:lnTo>
                    <a:pt x="1687214" y="279107"/>
                  </a:lnTo>
                  <a:lnTo>
                    <a:pt x="1723506" y="297301"/>
                  </a:lnTo>
                  <a:lnTo>
                    <a:pt x="1753990" y="324786"/>
                  </a:lnTo>
                  <a:lnTo>
                    <a:pt x="1776927" y="359239"/>
                  </a:lnTo>
                  <a:lnTo>
                    <a:pt x="1807896" y="445952"/>
                  </a:lnTo>
                  <a:lnTo>
                    <a:pt x="1815859" y="464533"/>
                  </a:lnTo>
                  <a:lnTo>
                    <a:pt x="1492013" y="464533"/>
                  </a:lnTo>
                  <a:lnTo>
                    <a:pt x="1492013" y="470727"/>
                  </a:lnTo>
                  <a:lnTo>
                    <a:pt x="1417687" y="644153"/>
                  </a:lnTo>
                  <a:lnTo>
                    <a:pt x="1406171" y="661379"/>
                  </a:lnTo>
                  <a:lnTo>
                    <a:pt x="1390589" y="675122"/>
                  </a:lnTo>
                  <a:lnTo>
                    <a:pt x="1371524" y="684219"/>
                  </a:lnTo>
                  <a:lnTo>
                    <a:pt x="1349556" y="687509"/>
                  </a:lnTo>
                  <a:close/>
                </a:path>
                <a:path w="1905634" h="1101725">
                  <a:moveTo>
                    <a:pt x="1481571" y="1101116"/>
                  </a:moveTo>
                  <a:lnTo>
                    <a:pt x="1442462" y="1101116"/>
                  </a:lnTo>
                  <a:lnTo>
                    <a:pt x="1442462" y="1096299"/>
                  </a:lnTo>
                  <a:lnTo>
                    <a:pt x="1436269" y="1096299"/>
                  </a:lnTo>
                  <a:lnTo>
                    <a:pt x="1436269" y="1090105"/>
                  </a:lnTo>
                  <a:lnTo>
                    <a:pt x="1430075" y="1090105"/>
                  </a:lnTo>
                  <a:lnTo>
                    <a:pt x="1430075" y="1083911"/>
                  </a:lnTo>
                  <a:lnTo>
                    <a:pt x="1467238" y="687509"/>
                  </a:lnTo>
                  <a:lnTo>
                    <a:pt x="1498207" y="470727"/>
                  </a:lnTo>
                  <a:lnTo>
                    <a:pt x="1492013" y="464533"/>
                  </a:lnTo>
                  <a:lnTo>
                    <a:pt x="1714989" y="464533"/>
                  </a:lnTo>
                  <a:lnTo>
                    <a:pt x="1708795" y="470727"/>
                  </a:lnTo>
                  <a:lnTo>
                    <a:pt x="1739764" y="687509"/>
                  </a:lnTo>
                  <a:lnTo>
                    <a:pt x="1741506" y="706091"/>
                  </a:lnTo>
                  <a:lnTo>
                    <a:pt x="1597307" y="706091"/>
                  </a:lnTo>
                  <a:lnTo>
                    <a:pt x="1541563" y="1040555"/>
                  </a:lnTo>
                  <a:lnTo>
                    <a:pt x="1536144" y="1065911"/>
                  </a:lnTo>
                  <a:lnTo>
                    <a:pt x="1521433" y="1085460"/>
                  </a:lnTo>
                  <a:lnTo>
                    <a:pt x="1499755" y="1098041"/>
                  </a:lnTo>
                  <a:lnTo>
                    <a:pt x="1481571" y="1101116"/>
                  </a:lnTo>
                  <a:close/>
                </a:path>
                <a:path w="1905634" h="1101725">
                  <a:moveTo>
                    <a:pt x="1900802" y="687509"/>
                  </a:moveTo>
                  <a:lnTo>
                    <a:pt x="1857446" y="687509"/>
                  </a:lnTo>
                  <a:lnTo>
                    <a:pt x="1835478" y="684219"/>
                  </a:lnTo>
                  <a:lnTo>
                    <a:pt x="1816413" y="675122"/>
                  </a:lnTo>
                  <a:lnTo>
                    <a:pt x="1800831" y="661379"/>
                  </a:lnTo>
                  <a:lnTo>
                    <a:pt x="1789314" y="644153"/>
                  </a:lnTo>
                  <a:lnTo>
                    <a:pt x="1714989" y="470727"/>
                  </a:lnTo>
                  <a:lnTo>
                    <a:pt x="1714989" y="464533"/>
                  </a:lnTo>
                  <a:lnTo>
                    <a:pt x="1815859" y="464533"/>
                  </a:lnTo>
                  <a:lnTo>
                    <a:pt x="1900802" y="662734"/>
                  </a:lnTo>
                  <a:lnTo>
                    <a:pt x="1905448" y="667380"/>
                  </a:lnTo>
                  <a:lnTo>
                    <a:pt x="1905448" y="676670"/>
                  </a:lnTo>
                  <a:lnTo>
                    <a:pt x="1900802" y="681316"/>
                  </a:lnTo>
                  <a:lnTo>
                    <a:pt x="1900802" y="687509"/>
                  </a:lnTo>
                  <a:close/>
                </a:path>
                <a:path w="1905634" h="1101725">
                  <a:moveTo>
                    <a:pt x="1764539" y="1101116"/>
                  </a:moveTo>
                  <a:lnTo>
                    <a:pt x="1725431" y="1101116"/>
                  </a:lnTo>
                  <a:lnTo>
                    <a:pt x="1707247" y="1098041"/>
                  </a:lnTo>
                  <a:lnTo>
                    <a:pt x="1685569" y="1085460"/>
                  </a:lnTo>
                  <a:lnTo>
                    <a:pt x="1670858" y="1065911"/>
                  </a:lnTo>
                  <a:lnTo>
                    <a:pt x="1665439" y="1040555"/>
                  </a:lnTo>
                  <a:lnTo>
                    <a:pt x="1609695" y="706091"/>
                  </a:lnTo>
                  <a:lnTo>
                    <a:pt x="1741506" y="706091"/>
                  </a:lnTo>
                  <a:lnTo>
                    <a:pt x="1776927" y="1083911"/>
                  </a:lnTo>
                  <a:lnTo>
                    <a:pt x="1776927" y="1090105"/>
                  </a:lnTo>
                  <a:lnTo>
                    <a:pt x="1770733" y="1090105"/>
                  </a:lnTo>
                  <a:lnTo>
                    <a:pt x="1770733" y="1096299"/>
                  </a:lnTo>
                  <a:lnTo>
                    <a:pt x="1764539" y="1096299"/>
                  </a:lnTo>
                  <a:lnTo>
                    <a:pt x="1764539" y="1101116"/>
                  </a:lnTo>
                  <a:close/>
                </a:path>
              </a:pathLst>
            </a:custGeom>
            <a:solidFill>
              <a:srgbClr val="184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6052185" cy="10287000"/>
          </a:xfrm>
          <a:custGeom>
            <a:avLst/>
            <a:gdLst/>
            <a:ahLst/>
            <a:cxnLst/>
            <a:rect l="l" t="t" r="r" b="b"/>
            <a:pathLst>
              <a:path w="6052185" h="10287000">
                <a:moveTo>
                  <a:pt x="6051621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6051621" y="0"/>
                </a:lnTo>
                <a:lnTo>
                  <a:pt x="6051621" y="10286999"/>
                </a:lnTo>
                <a:close/>
              </a:path>
            </a:pathLst>
          </a:custGeom>
          <a:solidFill>
            <a:srgbClr val="FFB9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371" y="2912691"/>
            <a:ext cx="9934575" cy="0"/>
          </a:xfrm>
          <a:custGeom>
            <a:avLst/>
            <a:gdLst/>
            <a:ahLst/>
            <a:cxnLst/>
            <a:rect l="l" t="t" r="r" b="b"/>
            <a:pathLst>
              <a:path w="9934575">
                <a:moveTo>
                  <a:pt x="0" y="0"/>
                </a:moveTo>
                <a:lnTo>
                  <a:pt x="9934402" y="0"/>
                </a:lnTo>
              </a:path>
            </a:pathLst>
          </a:custGeom>
          <a:ln w="19049">
            <a:solidFill>
              <a:srgbClr val="FFB92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5620" y="3328337"/>
            <a:ext cx="3686175" cy="2762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2920" y="1169138"/>
            <a:ext cx="4110990" cy="1586973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775"/>
              </a:spcBef>
            </a:pPr>
            <a:r>
              <a:rPr sz="5300" spc="65" dirty="0"/>
              <a:t>Estadísticas </a:t>
            </a:r>
            <a:r>
              <a:rPr sz="5300" spc="335" dirty="0"/>
              <a:t>2004</a:t>
            </a:r>
            <a:r>
              <a:rPr sz="5300" spc="280" dirty="0"/>
              <a:t> </a:t>
            </a:r>
            <a:r>
              <a:rPr sz="5300" spc="860" dirty="0"/>
              <a:t>-</a:t>
            </a:r>
            <a:r>
              <a:rPr sz="5300" spc="285" dirty="0"/>
              <a:t> </a:t>
            </a:r>
            <a:r>
              <a:rPr sz="5300" spc="200" dirty="0"/>
              <a:t>202</a:t>
            </a:r>
            <a:r>
              <a:rPr lang="es-MX" sz="5300" spc="200" dirty="0"/>
              <a:t>4</a:t>
            </a:r>
            <a:endParaRPr sz="5300" dirty="0"/>
          </a:p>
        </p:txBody>
      </p:sp>
      <p:sp>
        <p:nvSpPr>
          <p:cNvPr id="10" name="object 10"/>
          <p:cNvSpPr txBox="1"/>
          <p:nvPr/>
        </p:nvSpPr>
        <p:spPr>
          <a:xfrm>
            <a:off x="6400800" y="3369758"/>
            <a:ext cx="7772400" cy="26032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6000" spc="-605" dirty="0">
                <a:latin typeface="Arial MT"/>
                <a:cs typeface="Arial MT"/>
              </a:rPr>
              <a:t>Más de </a:t>
            </a:r>
            <a:r>
              <a:rPr sz="8500" spc="-605" dirty="0">
                <a:latin typeface="Arial MT"/>
                <a:cs typeface="Arial MT"/>
              </a:rPr>
              <a:t>1,</a:t>
            </a:r>
            <a:r>
              <a:rPr lang="es-MX" sz="8500" spc="-605" dirty="0">
                <a:latin typeface="Arial MT"/>
                <a:cs typeface="Arial MT"/>
              </a:rPr>
              <a:t>200</a:t>
            </a:r>
            <a:endParaRPr sz="85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775"/>
              </a:spcBef>
            </a:pPr>
            <a:r>
              <a:rPr sz="6000" dirty="0">
                <a:latin typeface="Arial MT"/>
                <a:cs typeface="Arial MT"/>
              </a:rPr>
              <a:t>Proyectos</a:t>
            </a:r>
            <a:r>
              <a:rPr sz="6000" spc="270" dirty="0">
                <a:latin typeface="Arial MT"/>
                <a:cs typeface="Arial MT"/>
              </a:rPr>
              <a:t> </a:t>
            </a:r>
            <a:r>
              <a:rPr sz="6000" spc="-10" dirty="0">
                <a:latin typeface="Arial MT"/>
                <a:cs typeface="Arial MT"/>
              </a:rPr>
              <a:t>Apoyados</a:t>
            </a:r>
            <a:endParaRPr sz="600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32858" y="6972300"/>
            <a:ext cx="7772400" cy="26032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6000" spc="-10" dirty="0">
                <a:latin typeface="Arial MT"/>
                <a:cs typeface="Arial MT"/>
              </a:rPr>
              <a:t>Más de </a:t>
            </a:r>
            <a:r>
              <a:rPr sz="8500" spc="-10" dirty="0">
                <a:latin typeface="Arial MT"/>
                <a:cs typeface="Arial MT"/>
              </a:rPr>
              <a:t>2,</a:t>
            </a:r>
            <a:r>
              <a:rPr lang="es-MX" sz="8500" spc="-10" dirty="0">
                <a:latin typeface="Arial MT"/>
                <a:cs typeface="Arial MT"/>
              </a:rPr>
              <a:t>000</a:t>
            </a:r>
            <a:endParaRPr sz="85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775"/>
              </a:spcBef>
            </a:pPr>
            <a:r>
              <a:rPr sz="6000" dirty="0">
                <a:latin typeface="Arial MT"/>
                <a:cs typeface="Arial MT"/>
              </a:rPr>
              <a:t>Familias</a:t>
            </a:r>
            <a:r>
              <a:rPr sz="6000" spc="200" dirty="0">
                <a:latin typeface="Arial MT"/>
                <a:cs typeface="Arial MT"/>
              </a:rPr>
              <a:t> </a:t>
            </a:r>
            <a:r>
              <a:rPr sz="6000" spc="-10" dirty="0">
                <a:latin typeface="Arial MT"/>
                <a:cs typeface="Arial MT"/>
              </a:rPr>
              <a:t>Beneficiadas</a:t>
            </a:r>
            <a:endParaRPr sz="6000" dirty="0">
              <a:latin typeface="Arial MT"/>
              <a:cs typeface="Arial MT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5801D50-710F-43E2-A446-ED68C4918E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65" y="4913101"/>
            <a:ext cx="3538675" cy="35386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652ECBF-5692-4698-A3E5-BEB8087C89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2135" y="6701708"/>
            <a:ext cx="2873865" cy="287386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179CFB2-7084-441E-ADFF-A7A94AAEE5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0" y="3246126"/>
            <a:ext cx="2737300" cy="27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3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587318" y="3902665"/>
            <a:ext cx="9124918" cy="1433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8395" algn="l">
              <a:lnSpc>
                <a:spcPct val="114999"/>
              </a:lnSpc>
              <a:spcBef>
                <a:spcPts val="5"/>
              </a:spcBef>
            </a:pPr>
            <a:endParaRPr sz="3200" dirty="0">
              <a:latin typeface="Trebuchet MS"/>
              <a:cs typeface="Trebuchet MS"/>
            </a:endParaRPr>
          </a:p>
          <a:p>
            <a:pPr algn="l">
              <a:lnSpc>
                <a:spcPct val="100000"/>
              </a:lnSpc>
              <a:spcBef>
                <a:spcPts val="545"/>
              </a:spcBef>
            </a:pPr>
            <a:endParaRPr sz="2500" dirty="0">
              <a:latin typeface="Trebuchet MS"/>
              <a:cs typeface="Trebuchet MS"/>
            </a:endParaRPr>
          </a:p>
          <a:p>
            <a:pPr marL="12700" marR="5080" algn="l">
              <a:lnSpc>
                <a:spcPct val="114999"/>
              </a:lnSpc>
            </a:pPr>
            <a:endParaRPr sz="2500" dirty="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01299" cy="10287000"/>
          </a:xfrm>
          <a:prstGeom prst="rect">
            <a:avLst/>
          </a:prstGeom>
        </p:spPr>
      </p:pic>
      <p:sp>
        <p:nvSpPr>
          <p:cNvPr id="10" name="object 6">
            <a:extLst>
              <a:ext uri="{FF2B5EF4-FFF2-40B4-BE49-F238E27FC236}">
                <a16:creationId xmlns:a16="http://schemas.microsoft.com/office/drawing/2014/main" id="{BD4D3698-EDBF-4079-BCDD-18EB069E74DE}"/>
              </a:ext>
            </a:extLst>
          </p:cNvPr>
          <p:cNvSpPr txBox="1"/>
          <p:nvPr/>
        </p:nvSpPr>
        <p:spPr>
          <a:xfrm>
            <a:off x="8504191" y="2433558"/>
            <a:ext cx="9173310" cy="531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594">
              <a:lnSpc>
                <a:spcPct val="114999"/>
              </a:lnSpc>
              <a:spcBef>
                <a:spcPts val="100"/>
              </a:spcBef>
            </a:pPr>
            <a:r>
              <a:rPr lang="es-MX" sz="3200" dirty="0">
                <a:latin typeface="Trebuchet MS"/>
                <a:cs typeface="Trebuchet MS"/>
              </a:rPr>
              <a:t> </a:t>
            </a:r>
            <a:endParaRPr lang="es-MX" sz="3600" b="1" dirty="0">
              <a:latin typeface="Trebuchet MS"/>
              <a:cs typeface="Trebuchet M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7569EB6-4FBD-4D51-8C73-CC7FF8259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309" y="761574"/>
            <a:ext cx="9391491" cy="220379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09D1DC6-9E4B-4170-815F-1339207A24D1}"/>
              </a:ext>
            </a:extLst>
          </p:cNvPr>
          <p:cNvSpPr txBox="1"/>
          <p:nvPr/>
        </p:nvSpPr>
        <p:spPr>
          <a:xfrm>
            <a:off x="1905000" y="4072925"/>
            <a:ext cx="144780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b="1" dirty="0">
                <a:solidFill>
                  <a:srgbClr val="184038"/>
                </a:solidFill>
                <a:latin typeface="Century Gothic" panose="020B0502020202020204" pitchFamily="34" charset="0"/>
              </a:rPr>
              <a:t>OBJETIVO: </a:t>
            </a:r>
          </a:p>
          <a:p>
            <a:pPr algn="just"/>
            <a:r>
              <a:rPr lang="es-MX" sz="4800" dirty="0">
                <a:solidFill>
                  <a:srgbClr val="184038"/>
                </a:solidFill>
                <a:latin typeface="Century Gothic" panose="020B0502020202020204" pitchFamily="34" charset="0"/>
              </a:rPr>
              <a:t>Integrar, personas, familias, empresas,  Instituciones y </a:t>
            </a:r>
            <a:r>
              <a:rPr lang="es-MX" sz="4800" b="1" u="sng" dirty="0">
                <a:solidFill>
                  <a:srgbClr val="184038"/>
                </a:solidFill>
                <a:latin typeface="Century Gothic" panose="020B0502020202020204" pitchFamily="34" charset="0"/>
              </a:rPr>
              <a:t>parroquias</a:t>
            </a:r>
            <a:r>
              <a:rPr lang="es-MX" sz="4800" dirty="0">
                <a:solidFill>
                  <a:srgbClr val="184038"/>
                </a:solidFill>
                <a:latin typeface="Century Gothic" panose="020B0502020202020204" pitchFamily="34" charset="0"/>
              </a:rPr>
              <a:t> que nos </a:t>
            </a:r>
            <a:r>
              <a:rPr lang="es-MX" sz="4800" b="1" i="1" dirty="0">
                <a:solidFill>
                  <a:srgbClr val="184038"/>
                </a:solidFill>
                <a:latin typeface="Century Gothic" panose="020B0502020202020204" pitchFamily="34" charset="0"/>
              </a:rPr>
              <a:t>permitan promover nuestros servicios</a:t>
            </a:r>
            <a:r>
              <a:rPr lang="es-MX" sz="4800" dirty="0">
                <a:solidFill>
                  <a:srgbClr val="184038"/>
                </a:solidFill>
                <a:latin typeface="Century Gothic" panose="020B0502020202020204" pitchFamily="34" charset="0"/>
              </a:rPr>
              <a:t> y </a:t>
            </a:r>
            <a:r>
              <a:rPr lang="es-MX" sz="4800" b="1" i="1" dirty="0">
                <a:solidFill>
                  <a:srgbClr val="184038"/>
                </a:solidFill>
                <a:latin typeface="Century Gothic" panose="020B0502020202020204" pitchFamily="34" charset="0"/>
              </a:rPr>
              <a:t>recibir donativos económicos </a:t>
            </a:r>
            <a:r>
              <a:rPr lang="es-MX" sz="4800" dirty="0">
                <a:solidFill>
                  <a:srgbClr val="184038"/>
                </a:solidFill>
                <a:latin typeface="Century Gothic" panose="020B0502020202020204" pitchFamily="34" charset="0"/>
              </a:rPr>
              <a:t>para </a:t>
            </a:r>
            <a:r>
              <a:rPr lang="es-MX" sz="4800" b="1" i="1" dirty="0">
                <a:solidFill>
                  <a:srgbClr val="184038"/>
                </a:solidFill>
                <a:latin typeface="Century Gothic" panose="020B0502020202020204" pitchFamily="34" charset="0"/>
              </a:rPr>
              <a:t>que juntos seamos signos de misericordia.</a:t>
            </a:r>
            <a:endParaRPr lang="es-MX" sz="4800" dirty="0">
              <a:solidFill>
                <a:srgbClr val="184038"/>
              </a:solidFill>
              <a:latin typeface="Century Gothic" panose="020B0502020202020204" pitchFamily="34" charset="0"/>
            </a:endParaRPr>
          </a:p>
          <a:p>
            <a:pPr algn="just"/>
            <a:endParaRPr lang="es-MX" sz="3600" b="1" dirty="0"/>
          </a:p>
          <a:p>
            <a:pPr algn="just"/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158353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agua, pájaro, puesta de sol, oscuro&#10;&#10;Descripción generada automáticamente">
            <a:extLst>
              <a:ext uri="{FF2B5EF4-FFF2-40B4-BE49-F238E27FC236}">
                <a16:creationId xmlns:a16="http://schemas.microsoft.com/office/drawing/2014/main" id="{54850B8C-5B24-45B6-94D0-DEFA17290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2" y="1696316"/>
            <a:ext cx="16782876" cy="231721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B554BF4-F0A3-4650-A603-BB23B07AA289}"/>
              </a:ext>
            </a:extLst>
          </p:cNvPr>
          <p:cNvSpPr/>
          <p:nvPr/>
        </p:nvSpPr>
        <p:spPr>
          <a:xfrm>
            <a:off x="3268373" y="2771334"/>
            <a:ext cx="5966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D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3075611-CD07-43DF-A631-4D300EB56370}"/>
              </a:ext>
            </a:extLst>
          </p:cNvPr>
          <p:cNvSpPr/>
          <p:nvPr/>
        </p:nvSpPr>
        <p:spPr>
          <a:xfrm>
            <a:off x="3964223" y="2771334"/>
            <a:ext cx="378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f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8250D6B-1C4F-43ED-9EC6-156A0FECDDFE}"/>
              </a:ext>
            </a:extLst>
          </p:cNvPr>
          <p:cNvSpPr/>
          <p:nvPr/>
        </p:nvSpPr>
        <p:spPr>
          <a:xfrm>
            <a:off x="3740127" y="2771334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E8068FE-8F81-4F40-996F-0B014256EDB5}"/>
              </a:ext>
            </a:extLst>
          </p:cNvPr>
          <p:cNvSpPr/>
          <p:nvPr/>
        </p:nvSpPr>
        <p:spPr>
          <a:xfrm>
            <a:off x="4217172" y="2771334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u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929767E-D267-4D04-B1B8-DAC96FD70EEF}"/>
              </a:ext>
            </a:extLst>
          </p:cNvPr>
          <p:cNvSpPr/>
          <p:nvPr/>
        </p:nvSpPr>
        <p:spPr>
          <a:xfrm>
            <a:off x="4691336" y="2771334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804454C-F6F9-43D0-AB45-12027D1A64D4}"/>
              </a:ext>
            </a:extLst>
          </p:cNvPr>
          <p:cNvSpPr/>
          <p:nvPr/>
        </p:nvSpPr>
        <p:spPr>
          <a:xfrm>
            <a:off x="5278988" y="2771334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ó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BC9B13D-1A81-4201-8C19-131FFDF19A12}"/>
              </a:ext>
            </a:extLst>
          </p:cNvPr>
          <p:cNvSpPr/>
          <p:nvPr/>
        </p:nvSpPr>
        <p:spPr>
          <a:xfrm>
            <a:off x="657226" y="1"/>
            <a:ext cx="385763" cy="842963"/>
          </a:xfrm>
          <a:prstGeom prst="rect">
            <a:avLst/>
          </a:prstGeom>
          <a:solidFill>
            <a:srgbClr val="F3D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50A47CB-3A2E-4D02-8967-0A71E658C567}"/>
              </a:ext>
            </a:extLst>
          </p:cNvPr>
          <p:cNvSpPr txBox="1"/>
          <p:nvPr/>
        </p:nvSpPr>
        <p:spPr>
          <a:xfrm>
            <a:off x="1000124" y="557704"/>
            <a:ext cx="5762339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75" spc="1050" dirty="0">
                <a:solidFill>
                  <a:srgbClr val="184038"/>
                </a:solidFill>
                <a:latin typeface="Century Gothic" panose="020B0502020202020204" pitchFamily="34" charset="0"/>
              </a:rPr>
              <a:t>AYÚDANOS PARA AYUDAR</a:t>
            </a:r>
          </a:p>
        </p:txBody>
      </p:sp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0DDC829C-FC46-45C5-9A23-E9074218A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441" y="9047373"/>
            <a:ext cx="2538740" cy="92892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22E8AFE1-44FB-406B-AA67-6452A5D5D165}"/>
              </a:ext>
            </a:extLst>
          </p:cNvPr>
          <p:cNvSpPr/>
          <p:nvPr/>
        </p:nvSpPr>
        <p:spPr>
          <a:xfrm>
            <a:off x="5779596" y="2771334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n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FA92415-ED36-44D4-AD0E-31907CAE8F1B}"/>
              </a:ext>
            </a:extLst>
          </p:cNvPr>
          <p:cNvSpPr/>
          <p:nvPr/>
        </p:nvSpPr>
        <p:spPr>
          <a:xfrm>
            <a:off x="6509361" y="2771334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d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122B9280-191B-454D-88D5-9304044EFD54}"/>
              </a:ext>
            </a:extLst>
          </p:cNvPr>
          <p:cNvSpPr/>
          <p:nvPr/>
        </p:nvSpPr>
        <p:spPr>
          <a:xfrm>
            <a:off x="7005828" y="2771334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e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8917052-FE14-4C63-B21A-C47A6D87DFFD}"/>
              </a:ext>
            </a:extLst>
          </p:cNvPr>
          <p:cNvSpPr/>
          <p:nvPr/>
        </p:nvSpPr>
        <p:spPr>
          <a:xfrm>
            <a:off x="5054892" y="2771334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A3F29A3B-C9D5-43D5-B8CE-943F10FE8B65}"/>
              </a:ext>
            </a:extLst>
          </p:cNvPr>
          <p:cNvSpPr/>
          <p:nvPr/>
        </p:nvSpPr>
        <p:spPr>
          <a:xfrm>
            <a:off x="7748355" y="2771334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n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43777830-0B45-4093-A531-A9669DD719B8}"/>
              </a:ext>
            </a:extLst>
          </p:cNvPr>
          <p:cNvSpPr/>
          <p:nvPr/>
        </p:nvSpPr>
        <p:spPr>
          <a:xfrm>
            <a:off x="8236514" y="2771334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u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6960308F-28A1-4F45-89BE-914C29D14720}"/>
              </a:ext>
            </a:extLst>
          </p:cNvPr>
          <p:cNvSpPr/>
          <p:nvPr/>
        </p:nvSpPr>
        <p:spPr>
          <a:xfrm>
            <a:off x="8724672" y="2771334"/>
            <a:ext cx="2570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e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3563574-1695-4917-9598-093B09EF6CAE}"/>
              </a:ext>
            </a:extLst>
          </p:cNvPr>
          <p:cNvSpPr/>
          <p:nvPr/>
        </p:nvSpPr>
        <p:spPr>
          <a:xfrm>
            <a:off x="9253706" y="2771334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54CF42E-906A-49C1-B965-6F039E9753C9}"/>
              </a:ext>
            </a:extLst>
          </p:cNvPr>
          <p:cNvSpPr/>
          <p:nvPr/>
        </p:nvSpPr>
        <p:spPr>
          <a:xfrm>
            <a:off x="9631257" y="2771334"/>
            <a:ext cx="3930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t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EC4DA3F9-110D-4804-B183-DD2716E64792}"/>
              </a:ext>
            </a:extLst>
          </p:cNvPr>
          <p:cNvSpPr/>
          <p:nvPr/>
        </p:nvSpPr>
        <p:spPr>
          <a:xfrm>
            <a:off x="9910223" y="2771334"/>
            <a:ext cx="405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r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F975652-998F-402C-8090-037E30913EC1}"/>
              </a:ext>
            </a:extLst>
          </p:cNvPr>
          <p:cNvSpPr/>
          <p:nvPr/>
        </p:nvSpPr>
        <p:spPr>
          <a:xfrm>
            <a:off x="10203615" y="2771334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o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5E03BEA3-4034-4CD0-8878-9805B14B1DE3}"/>
              </a:ext>
            </a:extLst>
          </p:cNvPr>
          <p:cNvSpPr/>
          <p:nvPr/>
        </p:nvSpPr>
        <p:spPr>
          <a:xfrm>
            <a:off x="10718222" y="2771334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A09CE2FB-01FD-477D-AB1C-3A9DF861F2D2}"/>
              </a:ext>
            </a:extLst>
          </p:cNvPr>
          <p:cNvSpPr/>
          <p:nvPr/>
        </p:nvSpPr>
        <p:spPr>
          <a:xfrm>
            <a:off x="11407553" y="2771334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793E6C70-4E01-4E33-B100-F8DE9C6722AF}"/>
              </a:ext>
            </a:extLst>
          </p:cNvPr>
          <p:cNvSpPr/>
          <p:nvPr/>
        </p:nvSpPr>
        <p:spPr>
          <a:xfrm>
            <a:off x="11795802" y="2771334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e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E15E052-8A37-45B0-B54F-1EF89896F847}"/>
              </a:ext>
            </a:extLst>
          </p:cNvPr>
          <p:cNvSpPr/>
          <p:nvPr/>
        </p:nvSpPr>
        <p:spPr>
          <a:xfrm>
            <a:off x="12321107" y="2771334"/>
            <a:ext cx="405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r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758C807F-5345-4CC5-A444-8F9CB5BADD01}"/>
              </a:ext>
            </a:extLst>
          </p:cNvPr>
          <p:cNvSpPr/>
          <p:nvPr/>
        </p:nvSpPr>
        <p:spPr>
          <a:xfrm>
            <a:off x="12625198" y="2771334"/>
            <a:ext cx="5725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v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49C6542A-BC98-49FC-AA59-593F2CF57D40}"/>
              </a:ext>
            </a:extLst>
          </p:cNvPr>
          <p:cNvSpPr/>
          <p:nvPr/>
        </p:nvSpPr>
        <p:spPr>
          <a:xfrm>
            <a:off x="13095200" y="2771334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B6BC573-7989-47A0-8C72-97C3F70FE715}"/>
              </a:ext>
            </a:extLst>
          </p:cNvPr>
          <p:cNvSpPr/>
          <p:nvPr/>
        </p:nvSpPr>
        <p:spPr>
          <a:xfrm>
            <a:off x="13343988" y="2771334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c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A523EBFB-6B8B-447D-B3F9-FF362EA90E2C}"/>
              </a:ext>
            </a:extLst>
          </p:cNvPr>
          <p:cNvSpPr/>
          <p:nvPr/>
        </p:nvSpPr>
        <p:spPr>
          <a:xfrm>
            <a:off x="13869293" y="2771334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A5F086EF-C633-41A9-B7B7-759765FCD7E9}"/>
              </a:ext>
            </a:extLst>
          </p:cNvPr>
          <p:cNvSpPr/>
          <p:nvPr/>
        </p:nvSpPr>
        <p:spPr>
          <a:xfrm>
            <a:off x="14118081" y="2771334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o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F30D1765-D164-415E-BBC0-F55D4C497E27}"/>
              </a:ext>
            </a:extLst>
          </p:cNvPr>
          <p:cNvSpPr/>
          <p:nvPr/>
        </p:nvSpPr>
        <p:spPr>
          <a:xfrm>
            <a:off x="14643390" y="2771334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0CDB66A-0BF2-4342-BF23-D473F853BB28}"/>
              </a:ext>
            </a:extLst>
          </p:cNvPr>
          <p:cNvSpPr txBox="1"/>
          <p:nvPr/>
        </p:nvSpPr>
        <p:spPr>
          <a:xfrm>
            <a:off x="2110172" y="4397997"/>
            <a:ext cx="14067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rgbClr val="184038"/>
                </a:solidFill>
                <a:latin typeface="Century Gothic" panose="020B0502020202020204" pitchFamily="34" charset="0"/>
              </a:rPr>
              <a:t>Permitiendo en la </a:t>
            </a:r>
            <a:r>
              <a:rPr lang="es-MX" sz="4000" i="1" dirty="0">
                <a:solidFill>
                  <a:srgbClr val="184038"/>
                </a:solidFill>
                <a:latin typeface="Century Gothic" panose="020B0502020202020204" pitchFamily="34" charset="0"/>
              </a:rPr>
              <a:t>notaria, reuniones con agentes de pastoral, misas dominicales, etc., </a:t>
            </a:r>
            <a:r>
              <a:rPr lang="es-MX" sz="4000" b="1" i="1" dirty="0">
                <a:solidFill>
                  <a:srgbClr val="184038"/>
                </a:solidFill>
                <a:latin typeface="Century Gothic" panose="020B0502020202020204" pitchFamily="34" charset="0"/>
              </a:rPr>
              <a:t>difusión de nuestros servicios: 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890985DE-B42C-449B-A21B-76E8D6F04FF6}"/>
              </a:ext>
            </a:extLst>
          </p:cNvPr>
          <p:cNvSpPr txBox="1"/>
          <p:nvPr/>
        </p:nvSpPr>
        <p:spPr>
          <a:xfrm>
            <a:off x="3066264" y="6240907"/>
            <a:ext cx="1490339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3600" i="1" dirty="0">
                <a:solidFill>
                  <a:srgbClr val="1840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Capacitación empresarial con una cuota de recuperación de $200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74FF32A4-9206-4380-958F-B7D9D5FE425A}"/>
              </a:ext>
            </a:extLst>
          </p:cNvPr>
          <p:cNvSpPr/>
          <p:nvPr/>
        </p:nvSpPr>
        <p:spPr>
          <a:xfrm>
            <a:off x="3002182" y="6469235"/>
            <a:ext cx="54000" cy="864000"/>
          </a:xfrm>
          <a:prstGeom prst="rect">
            <a:avLst/>
          </a:prstGeom>
          <a:solidFill>
            <a:srgbClr val="F3D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23CC2CA-F07C-4198-8883-7F199E2FD7AA}"/>
              </a:ext>
            </a:extLst>
          </p:cNvPr>
          <p:cNvSpPr txBox="1"/>
          <p:nvPr/>
        </p:nvSpPr>
        <p:spPr>
          <a:xfrm>
            <a:off x="3260681" y="7870119"/>
            <a:ext cx="1274115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MX" sz="3600" i="1" dirty="0">
                <a:solidFill>
                  <a:srgbClr val="1840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Préstamos de hasta 30 mil pesos sin cargo de intereses para crear o mejorar su negocio. 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1C8B4C76-C497-4C2B-B4F8-E9CF1008D322}"/>
              </a:ext>
            </a:extLst>
          </p:cNvPr>
          <p:cNvSpPr/>
          <p:nvPr/>
        </p:nvSpPr>
        <p:spPr>
          <a:xfrm>
            <a:off x="3040645" y="7946786"/>
            <a:ext cx="54000" cy="864000"/>
          </a:xfrm>
          <a:prstGeom prst="rect">
            <a:avLst/>
          </a:prstGeom>
          <a:solidFill>
            <a:srgbClr val="F3D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E8D01651-F413-4A0C-BC3F-9EF1974384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71" y="6361234"/>
            <a:ext cx="1080002" cy="1080002"/>
          </a:xfrm>
          <a:prstGeom prst="rect">
            <a:avLst/>
          </a:prstGeom>
        </p:spPr>
      </p:pic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FDBACBB3-0077-4005-8AFC-50301151FE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49" y="7930284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41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40000" fill="hold" grpId="0" nodeType="withEffect" p14:presetBounceEnd="40000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40000" fill="hold" grpId="0" nodeType="withEffect" p14:presetBounceEnd="40000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repeatCount="3000" accel="8000" decel="92000" autoRev="1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8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accel="40000" fill="hold" grpId="0" nodeType="withEffect" p14:presetBounceEnd="40000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accel="40000" fill="hold" grpId="0" nodeType="withEffect" p14:presetBounceEnd="40000">
                                      <p:stCondLst>
                                        <p:cond delay="27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accel="40000" fill="hold" grpId="0" nodeType="withEffect" p14:presetBounceEnd="40000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accel="40000" fill="hold" grpId="0" nodeType="withEffect" p14:presetBounceEnd="4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1" accel="40000" fill="hold" grpId="0" nodeType="withEffect" p14:presetBounceEnd="40000">
                                      <p:stCondLst>
                                        <p:cond delay="33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accel="40000" fill="hold" grpId="0" nodeType="withEffect" p14:presetBounceEnd="40000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repeatCount="3000" accel="8000" decel="92000" autoRev="1" fill="hold" grpId="1" nodeType="withEffect">
                                      <p:stCondLst>
                                        <p:cond delay="121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8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accel="40000" fill="hold" grpId="0" nodeType="withEffect" p14:presetBounceEnd="40000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accel="40000" fill="hold" grpId="0" nodeType="withEffect" p14:presetBounceEnd="40000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accel="4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accel="40000" fill="hold" grpId="0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accel="40000" fill="hold" grpId="0" nodeType="withEffect" p14:presetBounceEnd="40000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accel="40000" fill="hold" grpId="0" nodeType="withEffect" p14:presetBounceEnd="40000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accel="40000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" accel="40000" fill="hold" grpId="0" nodeType="withEffect" p14:presetBounceEnd="40000">
                                      <p:stCondLst>
                                        <p:cond delay="101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2" accel="40000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repeatCount="3000" accel="8000" decel="9200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2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8" accel="40000" fill="hold" grpId="0" nodeType="withEffect" p14:presetBounceEnd="40000">
                                      <p:stCondLst>
                                        <p:cond delay="109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repeatCount="3000" accel="8000" decel="92000" autoRev="1" fill="hold" grpId="1" nodeType="withEffect">
                                      <p:stCondLst>
                                        <p:cond delay="141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32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accel="40000" fill="hold" grpId="0" nodeType="withEffect" p14:presetBounceEnd="40000">
                                      <p:stCondLst>
                                        <p:cond delay="124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repeatCount="3000" accel="8000" decel="92000" autoRev="1" fill="hold" grpId="1" nodeType="withEffect">
                                      <p:stCondLst>
                                        <p:cond delay="199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9" fill="hold">
                          <p:stCondLst>
                            <p:cond delay="indefinite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49" presetClass="entr" presetSubtype="0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Abs val="30"/>
                                      </p:iterate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4" fill="hold">
                          <p:stCondLst>
                            <p:cond delay="indefinite"/>
                          </p:stCondLst>
                          <p:childTnLst>
                            <p:par>
                              <p:cTn id="1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6" presetID="49" presetClass="exit" presetSubtype="0" accel="10000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6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36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7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5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7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3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Abs val="30"/>
                                      </p:iterate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3" grpId="0"/>
          <p:bldP spid="15" grpId="0"/>
          <p:bldP spid="16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9" grpId="0"/>
          <p:bldP spid="30" grpId="0"/>
          <p:bldP spid="31" grpId="0"/>
          <p:bldP spid="32" grpId="0"/>
          <p:bldP spid="32" grpId="1"/>
          <p:bldP spid="33" grpId="0"/>
          <p:bldP spid="34" grpId="0"/>
          <p:bldP spid="34" grpId="1"/>
          <p:bldP spid="35" grpId="0"/>
          <p:bldP spid="35" grpId="1"/>
          <p:bldP spid="36" grpId="0"/>
          <p:bldP spid="37" grpId="0"/>
          <p:bldP spid="38" grpId="0"/>
          <p:bldP spid="39" grpId="0"/>
          <p:bldP spid="40" grpId="0"/>
          <p:bldP spid="41" grpId="0"/>
          <p:bldP spid="43" grpId="0"/>
          <p:bldP spid="45" grpId="0"/>
          <p:bldP spid="45" grpId="1"/>
          <p:bldP spid="47" grpId="0"/>
          <p:bldP spid="47" grpId="1"/>
          <p:bldP spid="49" grpId="0"/>
          <p:bldP spid="49" grpId="1"/>
          <p:bldP spid="51" grpId="0"/>
          <p:bldP spid="53" grpId="0"/>
          <p:bldP spid="55" grpId="0" animBg="1"/>
          <p:bldP spid="55" grpId="1" animBg="1"/>
          <p:bldP spid="57" grpId="0"/>
          <p:bldP spid="6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40000" fill="hold" grpId="0" nodeType="withEffect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4000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repeatCount="3000" accel="8000" decel="92000" autoRev="1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8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accel="40000" fill="hold" grpId="0" nodeType="withEffect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accel="40000" fill="hold" grpId="0" nodeType="withEffect">
                                      <p:stCondLst>
                                        <p:cond delay="27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accel="4000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accel="4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1" accel="40000" fill="hold" grpId="0" nodeType="withEffect">
                                      <p:stCondLst>
                                        <p:cond delay="33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accel="40000" fill="hold" grpId="0" nodeType="withEffect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repeatCount="3000" accel="8000" decel="92000" autoRev="1" fill="hold" grpId="1" nodeType="withEffect">
                                      <p:stCondLst>
                                        <p:cond delay="121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8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accel="40000" fill="hold" grpId="0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accel="4000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accel="4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accel="4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accel="40000" fill="hold" grpId="0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accel="40000" fill="hold" grpId="0" nodeType="withEffect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accel="4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" accel="40000" fill="hold" grpId="0" nodeType="withEffect">
                                      <p:stCondLst>
                                        <p:cond delay="101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2" accel="4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repeatCount="3000" accel="8000" decel="9200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2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8" accel="40000" fill="hold" grpId="0" nodeType="withEffect">
                                      <p:stCondLst>
                                        <p:cond delay="109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repeatCount="3000" accel="8000" decel="92000" autoRev="1" fill="hold" grpId="1" nodeType="withEffect">
                                      <p:stCondLst>
                                        <p:cond delay="141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32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accel="40000" fill="hold" grpId="0" nodeType="withEffect">
                                      <p:stCondLst>
                                        <p:cond delay="124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repeatCount="3000" accel="8000" decel="92000" autoRev="1" fill="hold" grpId="1" nodeType="withEffect">
                                      <p:stCondLst>
                                        <p:cond delay="199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9" fill="hold">
                          <p:stCondLst>
                            <p:cond delay="indefinite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49" presetClass="entr" presetSubtype="0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Abs val="30"/>
                                      </p:iterate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4" fill="hold">
                          <p:stCondLst>
                            <p:cond delay="indefinite"/>
                          </p:stCondLst>
                          <p:childTnLst>
                            <p:par>
                              <p:cTn id="1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6" presetID="49" presetClass="exit" presetSubtype="0" accel="10000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6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36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7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5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7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3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Abs val="30"/>
                                      </p:iterate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3" grpId="0"/>
          <p:bldP spid="15" grpId="0"/>
          <p:bldP spid="16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9" grpId="0"/>
          <p:bldP spid="30" grpId="0"/>
          <p:bldP spid="31" grpId="0"/>
          <p:bldP spid="32" grpId="0"/>
          <p:bldP spid="32" grpId="1"/>
          <p:bldP spid="33" grpId="0"/>
          <p:bldP spid="34" grpId="0"/>
          <p:bldP spid="34" grpId="1"/>
          <p:bldP spid="35" grpId="0"/>
          <p:bldP spid="35" grpId="1"/>
          <p:bldP spid="36" grpId="0"/>
          <p:bldP spid="37" grpId="0"/>
          <p:bldP spid="38" grpId="0"/>
          <p:bldP spid="39" grpId="0"/>
          <p:bldP spid="40" grpId="0"/>
          <p:bldP spid="41" grpId="0"/>
          <p:bldP spid="43" grpId="0"/>
          <p:bldP spid="45" grpId="0"/>
          <p:bldP spid="45" grpId="1"/>
          <p:bldP spid="47" grpId="0"/>
          <p:bldP spid="47" grpId="1"/>
          <p:bldP spid="49" grpId="0"/>
          <p:bldP spid="49" grpId="1"/>
          <p:bldP spid="51" grpId="0"/>
          <p:bldP spid="53" grpId="0"/>
          <p:bldP spid="55" grpId="0" animBg="1"/>
          <p:bldP spid="55" grpId="1" animBg="1"/>
          <p:bldP spid="57" grpId="0"/>
          <p:bldP spid="60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agua, pájaro, puesta de sol, oscuro&#10;&#10;Descripción generada automáticamente">
            <a:extLst>
              <a:ext uri="{FF2B5EF4-FFF2-40B4-BE49-F238E27FC236}">
                <a16:creationId xmlns:a16="http://schemas.microsoft.com/office/drawing/2014/main" id="{54850B8C-5B24-45B6-94D0-DEFA17290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613" y="2296751"/>
            <a:ext cx="7666158" cy="205933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B554BF4-F0A3-4650-A603-BB23B07AA289}"/>
              </a:ext>
            </a:extLst>
          </p:cNvPr>
          <p:cNvSpPr/>
          <p:nvPr/>
        </p:nvSpPr>
        <p:spPr>
          <a:xfrm>
            <a:off x="7399790" y="2705202"/>
            <a:ext cx="6976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3075611-CD07-43DF-A631-4D300EB56370}"/>
              </a:ext>
            </a:extLst>
          </p:cNvPr>
          <p:cNvSpPr/>
          <p:nvPr/>
        </p:nvSpPr>
        <p:spPr>
          <a:xfrm>
            <a:off x="8036210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c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8250D6B-1C4F-43ED-9EC6-156A0FECDDFE}"/>
              </a:ext>
            </a:extLst>
          </p:cNvPr>
          <p:cNvSpPr/>
          <p:nvPr/>
        </p:nvSpPr>
        <p:spPr>
          <a:xfrm>
            <a:off x="7891124" y="2705202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l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929767E-D267-4D04-B1B8-DAC96FD70EEF}"/>
              </a:ext>
            </a:extLst>
          </p:cNvPr>
          <p:cNvSpPr/>
          <p:nvPr/>
        </p:nvSpPr>
        <p:spPr>
          <a:xfrm>
            <a:off x="8457812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804454C-F6F9-43D0-AB45-12027D1A64D4}"/>
              </a:ext>
            </a:extLst>
          </p:cNvPr>
          <p:cNvSpPr/>
          <p:nvPr/>
        </p:nvSpPr>
        <p:spPr>
          <a:xfrm>
            <a:off x="8893841" y="2705202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n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BC9B13D-1A81-4201-8C19-131FFDF19A12}"/>
              </a:ext>
            </a:extLst>
          </p:cNvPr>
          <p:cNvSpPr/>
          <p:nvPr/>
        </p:nvSpPr>
        <p:spPr>
          <a:xfrm>
            <a:off x="657226" y="1"/>
            <a:ext cx="385763" cy="842963"/>
          </a:xfrm>
          <a:prstGeom prst="rect">
            <a:avLst/>
          </a:prstGeom>
          <a:solidFill>
            <a:srgbClr val="F3D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50A47CB-3A2E-4D02-8967-0A71E658C567}"/>
              </a:ext>
            </a:extLst>
          </p:cNvPr>
          <p:cNvSpPr txBox="1"/>
          <p:nvPr/>
        </p:nvSpPr>
        <p:spPr>
          <a:xfrm>
            <a:off x="1000124" y="557704"/>
            <a:ext cx="5762339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75" spc="1050" dirty="0">
                <a:solidFill>
                  <a:srgbClr val="184038"/>
                </a:solidFill>
                <a:latin typeface="Century Gothic" panose="020B0502020202020204" pitchFamily="34" charset="0"/>
              </a:rPr>
              <a:t>AYÚDANOS PARA AYUDAR</a:t>
            </a:r>
          </a:p>
        </p:txBody>
      </p:sp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0DDC829C-FC46-45C5-9A23-E9074218A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441" y="9047373"/>
            <a:ext cx="2538740" cy="92892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22E8AFE1-44FB-406B-AA67-6452A5D5D165}"/>
              </a:ext>
            </a:extLst>
          </p:cNvPr>
          <p:cNvSpPr/>
          <p:nvPr/>
        </p:nvSpPr>
        <p:spPr>
          <a:xfrm>
            <a:off x="9288995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c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FA92415-ED36-44D4-AD0E-31907CAE8F1B}"/>
              </a:ext>
            </a:extLst>
          </p:cNvPr>
          <p:cNvSpPr/>
          <p:nvPr/>
        </p:nvSpPr>
        <p:spPr>
          <a:xfrm>
            <a:off x="9855683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8917052-FE14-4C63-B21A-C47A6D87DFFD}"/>
              </a:ext>
            </a:extLst>
          </p:cNvPr>
          <p:cNvSpPr/>
          <p:nvPr/>
        </p:nvSpPr>
        <p:spPr>
          <a:xfrm>
            <a:off x="9710597" y="2705202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í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3563574-1695-4917-9598-093B09EF6CAE}"/>
              </a:ext>
            </a:extLst>
          </p:cNvPr>
          <p:cNvSpPr/>
          <p:nvPr/>
        </p:nvSpPr>
        <p:spPr>
          <a:xfrm>
            <a:off x="10291713" y="2705202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0CDB66A-0BF2-4342-BF23-D473F853BB28}"/>
              </a:ext>
            </a:extLst>
          </p:cNvPr>
          <p:cNvSpPr txBox="1"/>
          <p:nvPr/>
        </p:nvSpPr>
        <p:spPr>
          <a:xfrm>
            <a:off x="2110172" y="4666102"/>
            <a:ext cx="14067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rgbClr val="184038"/>
                </a:solidFill>
                <a:latin typeface="Century Gothic" panose="020B0502020202020204" pitchFamily="34" charset="0"/>
              </a:rPr>
              <a:t>Permitir a la Fundación colocar de manera </a:t>
            </a:r>
            <a:r>
              <a:rPr lang="es-MX" sz="4000" b="1" i="1" dirty="0">
                <a:solidFill>
                  <a:srgbClr val="184038"/>
                </a:solidFill>
                <a:latin typeface="Century Gothic" panose="020B0502020202020204" pitchFamily="34" charset="0"/>
              </a:rPr>
              <a:t>permanente una alcancía</a:t>
            </a:r>
            <a:r>
              <a:rPr lang="es-MX" sz="4000" dirty="0">
                <a:solidFill>
                  <a:srgbClr val="184038"/>
                </a:solidFill>
                <a:latin typeface="Century Gothic" panose="020B0502020202020204" pitchFamily="34" charset="0"/>
              </a:rPr>
              <a:t> en el lugar más adecuado de las instalaciones del templo, para que los </a:t>
            </a:r>
            <a:r>
              <a:rPr lang="es-MX" sz="4000" b="1" i="1" dirty="0">
                <a:solidFill>
                  <a:srgbClr val="184038"/>
                </a:solidFill>
                <a:latin typeface="Century Gothic" panose="020B0502020202020204" pitchFamily="34" charset="0"/>
              </a:rPr>
              <a:t>feligreses puedan colocar allí su donativo.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9B6C8B7-7BC8-47D5-9860-5D87D3279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107" y="6296099"/>
            <a:ext cx="1204429" cy="368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1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40000" fill="hold" grpId="0" nodeType="withEffect" p14:presetBounceEnd="40000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accel="40000" fill="hold" grpId="0" nodeType="withEffect" p14:presetBounceEnd="40000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40000" fill="hold" grpId="0" nodeType="withEffect" p14:presetBounceEnd="40000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5" grpId="0"/>
          <p:bldP spid="16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8" grpId="0"/>
          <p:bldP spid="32" grpId="0"/>
          <p:bldP spid="32" grpId="1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40000" fill="hold" grpId="0" nodeType="withEffect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accel="40000" fill="hold" grpId="0" nodeType="withEffect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40000" fill="hold" grpId="0" nodeType="withEffect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5" grpId="0"/>
          <p:bldP spid="16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8" grpId="0"/>
          <p:bldP spid="32" grpId="0"/>
          <p:bldP spid="32" grpId="1"/>
          <p:bldP spid="5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agua, pájaro, puesta de sol, oscuro&#10;&#10;Descripción generada automáticamente">
            <a:extLst>
              <a:ext uri="{FF2B5EF4-FFF2-40B4-BE49-F238E27FC236}">
                <a16:creationId xmlns:a16="http://schemas.microsoft.com/office/drawing/2014/main" id="{54850B8C-5B24-45B6-94D0-DEFA17290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613" y="2296751"/>
            <a:ext cx="7666158" cy="205933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B554BF4-F0A3-4650-A603-BB23B07AA289}"/>
              </a:ext>
            </a:extLst>
          </p:cNvPr>
          <p:cNvSpPr/>
          <p:nvPr/>
        </p:nvSpPr>
        <p:spPr>
          <a:xfrm>
            <a:off x="7230974" y="2705202"/>
            <a:ext cx="7248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C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3075611-CD07-43DF-A631-4D300EB56370}"/>
              </a:ext>
            </a:extLst>
          </p:cNvPr>
          <p:cNvSpPr/>
          <p:nvPr/>
        </p:nvSpPr>
        <p:spPr>
          <a:xfrm>
            <a:off x="7797651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o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8250D6B-1C4F-43ED-9EC6-156A0FECDDFE}"/>
              </a:ext>
            </a:extLst>
          </p:cNvPr>
          <p:cNvSpPr/>
          <p:nvPr/>
        </p:nvSpPr>
        <p:spPr>
          <a:xfrm>
            <a:off x="8265743" y="2705202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l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929767E-D267-4D04-B1B8-DAC96FD70EEF}"/>
              </a:ext>
            </a:extLst>
          </p:cNvPr>
          <p:cNvSpPr/>
          <p:nvPr/>
        </p:nvSpPr>
        <p:spPr>
          <a:xfrm>
            <a:off x="8457318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e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BC9B13D-1A81-4201-8C19-131FFDF19A12}"/>
              </a:ext>
            </a:extLst>
          </p:cNvPr>
          <p:cNvSpPr/>
          <p:nvPr/>
        </p:nvSpPr>
        <p:spPr>
          <a:xfrm>
            <a:off x="657226" y="1"/>
            <a:ext cx="385763" cy="842963"/>
          </a:xfrm>
          <a:prstGeom prst="rect">
            <a:avLst/>
          </a:prstGeom>
          <a:solidFill>
            <a:srgbClr val="F3D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50A47CB-3A2E-4D02-8967-0A71E658C567}"/>
              </a:ext>
            </a:extLst>
          </p:cNvPr>
          <p:cNvSpPr txBox="1"/>
          <p:nvPr/>
        </p:nvSpPr>
        <p:spPr>
          <a:xfrm>
            <a:off x="1000124" y="557704"/>
            <a:ext cx="5762339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75" spc="1050" dirty="0">
                <a:solidFill>
                  <a:srgbClr val="184038"/>
                </a:solidFill>
                <a:latin typeface="Century Gothic" panose="020B0502020202020204" pitchFamily="34" charset="0"/>
              </a:rPr>
              <a:t>AYÚDANOS PARA AYUDAR</a:t>
            </a:r>
          </a:p>
        </p:txBody>
      </p:sp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0DDC829C-FC46-45C5-9A23-E9074218A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441" y="9047373"/>
            <a:ext cx="2538740" cy="92892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22E8AFE1-44FB-406B-AA67-6452A5D5D165}"/>
              </a:ext>
            </a:extLst>
          </p:cNvPr>
          <p:cNvSpPr/>
          <p:nvPr/>
        </p:nvSpPr>
        <p:spPr>
          <a:xfrm>
            <a:off x="8939837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c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FA92415-ED36-44D4-AD0E-31907CAE8F1B}"/>
              </a:ext>
            </a:extLst>
          </p:cNvPr>
          <p:cNvSpPr/>
          <p:nvPr/>
        </p:nvSpPr>
        <p:spPr>
          <a:xfrm>
            <a:off x="9640379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8917052-FE14-4C63-B21A-C47A6D87DFFD}"/>
              </a:ext>
            </a:extLst>
          </p:cNvPr>
          <p:cNvSpPr/>
          <p:nvPr/>
        </p:nvSpPr>
        <p:spPr>
          <a:xfrm>
            <a:off x="9407928" y="2705202"/>
            <a:ext cx="3930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t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3563574-1695-4917-9598-093B09EF6CAE}"/>
              </a:ext>
            </a:extLst>
          </p:cNvPr>
          <p:cNvSpPr/>
          <p:nvPr/>
        </p:nvSpPr>
        <p:spPr>
          <a:xfrm>
            <a:off x="10122897" y="2705202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0CDB66A-0BF2-4342-BF23-D473F853BB28}"/>
              </a:ext>
            </a:extLst>
          </p:cNvPr>
          <p:cNvSpPr txBox="1"/>
          <p:nvPr/>
        </p:nvSpPr>
        <p:spPr>
          <a:xfrm>
            <a:off x="2110172" y="4666101"/>
            <a:ext cx="140676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rgbClr val="184038"/>
                </a:solidFill>
                <a:latin typeface="Century Gothic" panose="020B0502020202020204" pitchFamily="34" charset="0"/>
              </a:rPr>
              <a:t>Brindarnos el apoyo para realizar </a:t>
            </a:r>
            <a:r>
              <a:rPr lang="es-MX" sz="4000" b="1" i="1" dirty="0">
                <a:solidFill>
                  <a:srgbClr val="184038"/>
                </a:solidFill>
                <a:latin typeface="Century Gothic" panose="020B0502020202020204" pitchFamily="34" charset="0"/>
              </a:rPr>
              <a:t>colectas dominicales </a:t>
            </a:r>
            <a:r>
              <a:rPr lang="es-MX" sz="4000" dirty="0">
                <a:solidFill>
                  <a:srgbClr val="184038"/>
                </a:solidFill>
                <a:latin typeface="Century Gothic" panose="020B0502020202020204" pitchFamily="34" charset="0"/>
              </a:rPr>
              <a:t>que pueden ser realizadas por un equipo de la Fundación o voluntarios de la parroquia qué deseen </a:t>
            </a:r>
            <a:r>
              <a:rPr lang="es-MX" sz="4000" b="1" i="1" dirty="0">
                <a:solidFill>
                  <a:srgbClr val="184038"/>
                </a:solidFill>
                <a:latin typeface="Century Gothic" panose="020B0502020202020204" pitchFamily="34" charset="0"/>
              </a:rPr>
              <a:t>colaborar para este fin.</a:t>
            </a:r>
          </a:p>
        </p:txBody>
      </p:sp>
    </p:spTree>
    <p:extLst>
      <p:ext uri="{BB962C8B-B14F-4D97-AF65-F5344CB8AC3E}">
        <p14:creationId xmlns:p14="http://schemas.microsoft.com/office/powerpoint/2010/main" val="107303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40000" fill="hold" grpId="0" nodeType="withEffect" p14:presetBounceEnd="40000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40000" fill="hold" grpId="0" nodeType="withEffect" p14:presetBounceEnd="40000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5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8" grpId="0"/>
          <p:bldP spid="32" grpId="0"/>
          <p:bldP spid="32" grpId="1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40000" fill="hold" grpId="0" nodeType="withEffect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40000" fill="hold" grpId="0" nodeType="withEffect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5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8" grpId="0"/>
          <p:bldP spid="32" grpId="0"/>
          <p:bldP spid="32" grpId="1"/>
          <p:bldP spid="51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agua, pájaro, puesta de sol, oscuro&#10;&#10;Descripción generada automáticamente">
            <a:extLst>
              <a:ext uri="{FF2B5EF4-FFF2-40B4-BE49-F238E27FC236}">
                <a16:creationId xmlns:a16="http://schemas.microsoft.com/office/drawing/2014/main" id="{54850B8C-5B24-45B6-94D0-DEFA17290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613" y="2296751"/>
            <a:ext cx="7666158" cy="205933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B554BF4-F0A3-4650-A603-BB23B07AA289}"/>
              </a:ext>
            </a:extLst>
          </p:cNvPr>
          <p:cNvSpPr/>
          <p:nvPr/>
        </p:nvSpPr>
        <p:spPr>
          <a:xfrm>
            <a:off x="5793425" y="2705201"/>
            <a:ext cx="5164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F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3075611-CD07-43DF-A631-4D300EB56370}"/>
              </a:ext>
            </a:extLst>
          </p:cNvPr>
          <p:cNvSpPr/>
          <p:nvPr/>
        </p:nvSpPr>
        <p:spPr>
          <a:xfrm>
            <a:off x="6150909" y="2705201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e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8250D6B-1C4F-43ED-9EC6-156A0FECDDFE}"/>
              </a:ext>
            </a:extLst>
          </p:cNvPr>
          <p:cNvSpPr/>
          <p:nvPr/>
        </p:nvSpPr>
        <p:spPr>
          <a:xfrm>
            <a:off x="6871556" y="2705201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929767E-D267-4D04-B1B8-DAC96FD70EEF}"/>
              </a:ext>
            </a:extLst>
          </p:cNvPr>
          <p:cNvSpPr/>
          <p:nvPr/>
        </p:nvSpPr>
        <p:spPr>
          <a:xfrm>
            <a:off x="6614378" y="2705201"/>
            <a:ext cx="405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r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BC9B13D-1A81-4201-8C19-131FFDF19A12}"/>
              </a:ext>
            </a:extLst>
          </p:cNvPr>
          <p:cNvSpPr/>
          <p:nvPr/>
        </p:nvSpPr>
        <p:spPr>
          <a:xfrm>
            <a:off x="657226" y="1"/>
            <a:ext cx="385763" cy="842963"/>
          </a:xfrm>
          <a:prstGeom prst="rect">
            <a:avLst/>
          </a:prstGeom>
          <a:solidFill>
            <a:srgbClr val="F3D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50A47CB-3A2E-4D02-8967-0A71E658C567}"/>
              </a:ext>
            </a:extLst>
          </p:cNvPr>
          <p:cNvSpPr txBox="1"/>
          <p:nvPr/>
        </p:nvSpPr>
        <p:spPr>
          <a:xfrm>
            <a:off x="1000124" y="557704"/>
            <a:ext cx="5762339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75" spc="1050" dirty="0">
                <a:solidFill>
                  <a:srgbClr val="184038"/>
                </a:solidFill>
                <a:latin typeface="Century Gothic" panose="020B0502020202020204" pitchFamily="34" charset="0"/>
              </a:rPr>
              <a:t>AYÚDANOS PARA AYUDAR</a:t>
            </a:r>
          </a:p>
        </p:txBody>
      </p:sp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0DDC829C-FC46-45C5-9A23-E9074218A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441" y="9047373"/>
            <a:ext cx="2538740" cy="92892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22E8AFE1-44FB-406B-AA67-6452A5D5D165}"/>
              </a:ext>
            </a:extLst>
          </p:cNvPr>
          <p:cNvSpPr/>
          <p:nvPr/>
        </p:nvSpPr>
        <p:spPr>
          <a:xfrm>
            <a:off x="8139737" y="2705202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FA92415-ED36-44D4-AD0E-31907CAE8F1B}"/>
              </a:ext>
            </a:extLst>
          </p:cNvPr>
          <p:cNvSpPr/>
          <p:nvPr/>
        </p:nvSpPr>
        <p:spPr>
          <a:xfrm>
            <a:off x="7067609" y="2705201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8917052-FE14-4C63-B21A-C47A6D87DFFD}"/>
              </a:ext>
            </a:extLst>
          </p:cNvPr>
          <p:cNvSpPr/>
          <p:nvPr/>
        </p:nvSpPr>
        <p:spPr>
          <a:xfrm>
            <a:off x="8436378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o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3563574-1695-4917-9598-093B09EF6CAE}"/>
              </a:ext>
            </a:extLst>
          </p:cNvPr>
          <p:cNvSpPr/>
          <p:nvPr/>
        </p:nvSpPr>
        <p:spPr>
          <a:xfrm>
            <a:off x="7531077" y="2705201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0CDB66A-0BF2-4342-BF23-D473F853BB28}"/>
              </a:ext>
            </a:extLst>
          </p:cNvPr>
          <p:cNvSpPr txBox="1"/>
          <p:nvPr/>
        </p:nvSpPr>
        <p:spPr>
          <a:xfrm>
            <a:off x="1447800" y="4666101"/>
            <a:ext cx="147300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rgbClr val="184038"/>
                </a:solidFill>
                <a:latin typeface="Century Gothic" panose="020B0502020202020204" pitchFamily="34" charset="0"/>
              </a:rPr>
              <a:t>Abrirnos espacios para ferias solidarias, donde los emprendedores </a:t>
            </a:r>
            <a:r>
              <a:rPr lang="es-MX" sz="4000" b="1" dirty="0">
                <a:solidFill>
                  <a:srgbClr val="184038"/>
                </a:solidFill>
                <a:latin typeface="Century Gothic" panose="020B0502020202020204" pitchFamily="34" charset="0"/>
              </a:rPr>
              <a:t>puedan ofrecer sus productos </a:t>
            </a:r>
            <a:r>
              <a:rPr lang="es-MX" sz="4000" dirty="0">
                <a:solidFill>
                  <a:srgbClr val="184038"/>
                </a:solidFill>
                <a:latin typeface="Century Gothic" panose="020B0502020202020204" pitchFamily="34" charset="0"/>
              </a:rPr>
              <a:t>y fortalecer la economía familiar, creando comunidad y fraternidad.</a:t>
            </a:r>
            <a:endParaRPr lang="es-MX" sz="4000" b="1" i="1" dirty="0">
              <a:solidFill>
                <a:srgbClr val="184038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FDA5355-74B5-4D9A-B9E3-398E4831300C}"/>
              </a:ext>
            </a:extLst>
          </p:cNvPr>
          <p:cNvSpPr/>
          <p:nvPr/>
        </p:nvSpPr>
        <p:spPr>
          <a:xfrm>
            <a:off x="8873103" y="2684198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l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732E64E-7285-49AC-BE80-9768B087B737}"/>
              </a:ext>
            </a:extLst>
          </p:cNvPr>
          <p:cNvSpPr/>
          <p:nvPr/>
        </p:nvSpPr>
        <p:spPr>
          <a:xfrm>
            <a:off x="9059138" y="2684198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6FB268D-7351-485E-AAF0-E9F9B7DE2CEA}"/>
              </a:ext>
            </a:extLst>
          </p:cNvPr>
          <p:cNvSpPr/>
          <p:nvPr/>
        </p:nvSpPr>
        <p:spPr>
          <a:xfrm>
            <a:off x="10090137" y="2703248"/>
            <a:ext cx="405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r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8C5D655-8CCC-4DC3-A286-6603918D1D8A}"/>
              </a:ext>
            </a:extLst>
          </p:cNvPr>
          <p:cNvSpPr/>
          <p:nvPr/>
        </p:nvSpPr>
        <p:spPr>
          <a:xfrm>
            <a:off x="9200762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d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CB5B24FB-7413-4834-A582-50DBD23B7027}"/>
              </a:ext>
            </a:extLst>
          </p:cNvPr>
          <p:cNvSpPr/>
          <p:nvPr/>
        </p:nvSpPr>
        <p:spPr>
          <a:xfrm>
            <a:off x="9636791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218E092A-0584-4BFA-8F9F-1E813F5CFE3E}"/>
              </a:ext>
            </a:extLst>
          </p:cNvPr>
          <p:cNvSpPr/>
          <p:nvPr/>
        </p:nvSpPr>
        <p:spPr>
          <a:xfrm>
            <a:off x="10308945" y="2718392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DB272F68-76AA-420A-831D-820EECBA009B}"/>
              </a:ext>
            </a:extLst>
          </p:cNvPr>
          <p:cNvSpPr/>
          <p:nvPr/>
        </p:nvSpPr>
        <p:spPr>
          <a:xfrm>
            <a:off x="10475612" y="2731581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BB64D022-F2DA-40CA-8034-6E55DC917C7D}"/>
              </a:ext>
            </a:extLst>
          </p:cNvPr>
          <p:cNvSpPr/>
          <p:nvPr/>
        </p:nvSpPr>
        <p:spPr>
          <a:xfrm>
            <a:off x="10939080" y="2731581"/>
            <a:ext cx="489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s</a:t>
            </a:r>
            <a:endParaRPr lang="es-MX" sz="5400" dirty="0">
              <a:solidFill>
                <a:srgbClr val="F3D0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6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40000" fill="hold" grpId="0" nodeType="withEffect" p14:presetBounceEnd="40000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40000" fill="hold" grpId="0" nodeType="withEffect" p14:presetBounceEnd="40000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39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36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33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accel="40000" fill="hold" grpId="0" nodeType="withEffect" p14:presetBounceEnd="40000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accel="40000" fill="hold" grpId="0" nodeType="withEffect" p14:presetBounceEnd="40000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39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33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accel="40000" fill="hold" grpId="0" nodeType="withEffect" p14:presetBounceEnd="40000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37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5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8" grpId="0"/>
          <p:bldP spid="32" grpId="0"/>
          <p:bldP spid="32" grpId="1"/>
          <p:bldP spid="51" grpId="0"/>
          <p:bldP spid="16" grpId="0"/>
          <p:bldP spid="16" grpId="1"/>
          <p:bldP spid="17" grpId="0"/>
          <p:bldP spid="17" grpId="1"/>
          <p:bldP spid="19" grpId="0"/>
          <p:bldP spid="19" grpId="1"/>
          <p:bldP spid="21" grpId="0"/>
          <p:bldP spid="23" grpId="0"/>
          <p:bldP spid="27" grpId="0"/>
          <p:bldP spid="27" grpId="1"/>
          <p:bldP spid="29" grpId="0"/>
          <p:bldP spid="29" grpId="1"/>
          <p:bldP spid="30" grpId="0"/>
          <p:bldP spid="3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40000" fill="hold" grpId="0" nodeType="withEffect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40000" fill="hold" grpId="0" nodeType="withEffect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39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36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33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accel="40000" fill="hold" grpId="0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accel="40000" fill="hold" grpId="0" nodeType="withEffect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39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33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accel="40000" fill="hold" grpId="0" nodeType="withEffect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37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5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8" grpId="0"/>
          <p:bldP spid="32" grpId="0"/>
          <p:bldP spid="32" grpId="1"/>
          <p:bldP spid="51" grpId="0"/>
          <p:bldP spid="16" grpId="0"/>
          <p:bldP spid="16" grpId="1"/>
          <p:bldP spid="17" grpId="0"/>
          <p:bldP spid="17" grpId="1"/>
          <p:bldP spid="19" grpId="0"/>
          <p:bldP spid="19" grpId="1"/>
          <p:bldP spid="21" grpId="0"/>
          <p:bldP spid="23" grpId="0"/>
          <p:bldP spid="27" grpId="0"/>
          <p:bldP spid="27" grpId="1"/>
          <p:bldP spid="29" grpId="0"/>
          <p:bldP spid="29" grpId="1"/>
          <p:bldP spid="30" grpId="0"/>
          <p:bldP spid="30" grpId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agua, pájaro, puesta de sol, oscuro&#10;&#10;Descripción generada automáticamente">
            <a:extLst>
              <a:ext uri="{FF2B5EF4-FFF2-40B4-BE49-F238E27FC236}">
                <a16:creationId xmlns:a16="http://schemas.microsoft.com/office/drawing/2014/main" id="{54850B8C-5B24-45B6-94D0-DEFA17290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57" y="2296751"/>
            <a:ext cx="14070270" cy="205933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B554BF4-F0A3-4650-A603-BB23B07AA289}"/>
              </a:ext>
            </a:extLst>
          </p:cNvPr>
          <p:cNvSpPr/>
          <p:nvPr/>
        </p:nvSpPr>
        <p:spPr>
          <a:xfrm>
            <a:off x="4757971" y="2705202"/>
            <a:ext cx="76655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O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3075611-CD07-43DF-A631-4D300EB56370}"/>
              </a:ext>
            </a:extLst>
          </p:cNvPr>
          <p:cNvSpPr/>
          <p:nvPr/>
        </p:nvSpPr>
        <p:spPr>
          <a:xfrm>
            <a:off x="5518941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g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8250D6B-1C4F-43ED-9EC6-156A0FECDDFE}"/>
              </a:ext>
            </a:extLst>
          </p:cNvPr>
          <p:cNvSpPr/>
          <p:nvPr/>
        </p:nvSpPr>
        <p:spPr>
          <a:xfrm>
            <a:off x="5320842" y="2705202"/>
            <a:ext cx="405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r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929767E-D267-4D04-B1B8-DAC96FD70EEF}"/>
              </a:ext>
            </a:extLst>
          </p:cNvPr>
          <p:cNvSpPr/>
          <p:nvPr/>
        </p:nvSpPr>
        <p:spPr>
          <a:xfrm>
            <a:off x="5947775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804454C-F6F9-43D0-AB45-12027D1A64D4}"/>
              </a:ext>
            </a:extLst>
          </p:cNvPr>
          <p:cNvSpPr/>
          <p:nvPr/>
        </p:nvSpPr>
        <p:spPr>
          <a:xfrm>
            <a:off x="6338904" y="2705202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n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BC9B13D-1A81-4201-8C19-131FFDF19A12}"/>
              </a:ext>
            </a:extLst>
          </p:cNvPr>
          <p:cNvSpPr/>
          <p:nvPr/>
        </p:nvSpPr>
        <p:spPr>
          <a:xfrm>
            <a:off x="657226" y="1"/>
            <a:ext cx="385763" cy="842963"/>
          </a:xfrm>
          <a:prstGeom prst="rect">
            <a:avLst/>
          </a:prstGeom>
          <a:solidFill>
            <a:srgbClr val="F3D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50A47CB-3A2E-4D02-8967-0A71E658C567}"/>
              </a:ext>
            </a:extLst>
          </p:cNvPr>
          <p:cNvSpPr txBox="1"/>
          <p:nvPr/>
        </p:nvSpPr>
        <p:spPr>
          <a:xfrm>
            <a:off x="1000124" y="557704"/>
            <a:ext cx="5762339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75" spc="1050" dirty="0">
                <a:solidFill>
                  <a:srgbClr val="184038"/>
                </a:solidFill>
                <a:latin typeface="Century Gothic" panose="020B0502020202020204" pitchFamily="34" charset="0"/>
              </a:rPr>
              <a:t>AYÚDANOS PARA AYUDAR</a:t>
            </a:r>
          </a:p>
        </p:txBody>
      </p:sp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0DDC829C-FC46-45C5-9A23-E9074218A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441" y="9047373"/>
            <a:ext cx="2538740" cy="92892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22E8AFE1-44FB-406B-AA67-6452A5D5D165}"/>
              </a:ext>
            </a:extLst>
          </p:cNvPr>
          <p:cNvSpPr/>
          <p:nvPr/>
        </p:nvSpPr>
        <p:spPr>
          <a:xfrm>
            <a:off x="6894497" y="2705202"/>
            <a:ext cx="5036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z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8FA92415-ED36-44D4-AD0E-31907CAE8F1B}"/>
              </a:ext>
            </a:extLst>
          </p:cNvPr>
          <p:cNvSpPr/>
          <p:nvPr/>
        </p:nvSpPr>
        <p:spPr>
          <a:xfrm>
            <a:off x="7208750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122B9280-191B-454D-88D5-9304044EFD54}"/>
              </a:ext>
            </a:extLst>
          </p:cNvPr>
          <p:cNvSpPr/>
          <p:nvPr/>
        </p:nvSpPr>
        <p:spPr>
          <a:xfrm>
            <a:off x="8131782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c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8917052-FE14-4C63-B21A-C47A6D87DFFD}"/>
              </a:ext>
            </a:extLst>
          </p:cNvPr>
          <p:cNvSpPr/>
          <p:nvPr/>
        </p:nvSpPr>
        <p:spPr>
          <a:xfrm>
            <a:off x="6715724" y="2705202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A3F29A3B-C9D5-43D5-B8CE-943F10FE8B65}"/>
              </a:ext>
            </a:extLst>
          </p:cNvPr>
          <p:cNvSpPr/>
          <p:nvPr/>
        </p:nvSpPr>
        <p:spPr>
          <a:xfrm>
            <a:off x="9446214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43777830-0B45-4093-A531-A9669DD719B8}"/>
              </a:ext>
            </a:extLst>
          </p:cNvPr>
          <p:cNvSpPr/>
          <p:nvPr/>
        </p:nvSpPr>
        <p:spPr>
          <a:xfrm>
            <a:off x="8569926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6960308F-28A1-4F45-89BE-914C29D14720}"/>
              </a:ext>
            </a:extLst>
          </p:cNvPr>
          <p:cNvSpPr/>
          <p:nvPr/>
        </p:nvSpPr>
        <p:spPr>
          <a:xfrm>
            <a:off x="9857910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c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3563574-1695-4917-9598-093B09EF6CAE}"/>
              </a:ext>
            </a:extLst>
          </p:cNvPr>
          <p:cNvSpPr/>
          <p:nvPr/>
        </p:nvSpPr>
        <p:spPr>
          <a:xfrm>
            <a:off x="7649894" y="2705202"/>
            <a:ext cx="4058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r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54CF42E-906A-49C1-B965-6F039E9753C9}"/>
              </a:ext>
            </a:extLst>
          </p:cNvPr>
          <p:cNvSpPr/>
          <p:nvPr/>
        </p:nvSpPr>
        <p:spPr>
          <a:xfrm>
            <a:off x="10310481" y="2705202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EC4DA3F9-110D-4804-B183-DD2716E64792}"/>
              </a:ext>
            </a:extLst>
          </p:cNvPr>
          <p:cNvSpPr/>
          <p:nvPr/>
        </p:nvSpPr>
        <p:spPr>
          <a:xfrm>
            <a:off x="10531937" y="2705202"/>
            <a:ext cx="3930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t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F975652-998F-402C-8090-037E30913EC1}"/>
              </a:ext>
            </a:extLst>
          </p:cNvPr>
          <p:cNvSpPr/>
          <p:nvPr/>
        </p:nvSpPr>
        <p:spPr>
          <a:xfrm>
            <a:off x="9008070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p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5E03BEA3-4034-4CD0-8878-9805B14B1DE3}"/>
              </a:ext>
            </a:extLst>
          </p:cNvPr>
          <p:cNvSpPr/>
          <p:nvPr/>
        </p:nvSpPr>
        <p:spPr>
          <a:xfrm>
            <a:off x="10750319" y="2705202"/>
            <a:ext cx="6415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a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A09CE2FB-01FD-477D-AB1C-3A9DF861F2D2}"/>
              </a:ext>
            </a:extLst>
          </p:cNvPr>
          <p:cNvSpPr/>
          <p:nvPr/>
        </p:nvSpPr>
        <p:spPr>
          <a:xfrm>
            <a:off x="11612424" y="2705202"/>
            <a:ext cx="3513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i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A5F086EF-C633-41A9-B7B7-759765FCD7E9}"/>
              </a:ext>
            </a:extLst>
          </p:cNvPr>
          <p:cNvSpPr/>
          <p:nvPr/>
        </p:nvSpPr>
        <p:spPr>
          <a:xfrm>
            <a:off x="11174277" y="2705202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c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0CDB66A-0BF2-4342-BF23-D473F853BB28}"/>
              </a:ext>
            </a:extLst>
          </p:cNvPr>
          <p:cNvSpPr txBox="1"/>
          <p:nvPr/>
        </p:nvSpPr>
        <p:spPr>
          <a:xfrm>
            <a:off x="1447800" y="4666102"/>
            <a:ext cx="147300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rgbClr val="184038"/>
                </a:solidFill>
                <a:latin typeface="Century Gothic" panose="020B0502020202020204" pitchFamily="34" charset="0"/>
              </a:rPr>
              <a:t>Al abrir las puertas de su parroquia, permite a la comunidad acceder a capacitación empresarial, valores, economía solidaria y desarrollo humano, </a:t>
            </a:r>
            <a:r>
              <a:rPr lang="es-MX" sz="4000" b="1" dirty="0">
                <a:solidFill>
                  <a:srgbClr val="184038"/>
                </a:solidFill>
                <a:latin typeface="Century Gothic" panose="020B0502020202020204" pitchFamily="34" charset="0"/>
              </a:rPr>
              <a:t>uniendo fe y educación para transformar vidas y fortalecer familias</a:t>
            </a:r>
            <a:r>
              <a:rPr lang="es-MX" sz="4800" b="1" dirty="0">
                <a:solidFill>
                  <a:srgbClr val="184038"/>
                </a:solidFill>
                <a:latin typeface="Century Gothic" panose="020B0502020202020204" pitchFamily="34" charset="0"/>
              </a:rPr>
              <a:t>.</a:t>
            </a:r>
            <a:endParaRPr lang="es-MX" sz="3600" b="1" i="1" dirty="0">
              <a:solidFill>
                <a:srgbClr val="184038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A8DD4DAB-4760-4B57-90AC-9D3E7F0B169C}"/>
              </a:ext>
            </a:extLst>
          </p:cNvPr>
          <p:cNvSpPr/>
          <p:nvPr/>
        </p:nvSpPr>
        <p:spPr>
          <a:xfrm>
            <a:off x="11748156" y="2705201"/>
            <a:ext cx="628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 err="1">
                <a:solidFill>
                  <a:srgbClr val="F3D03E"/>
                </a:solidFill>
                <a:latin typeface="Century Gothic" panose="020B0502020202020204" pitchFamily="34" charset="0"/>
              </a:rPr>
              <a:t>ó</a:t>
            </a:r>
            <a:endParaRPr lang="es-MX" sz="5400" dirty="0">
              <a:solidFill>
                <a:srgbClr val="F3D03E"/>
              </a:solidFill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AF259671-B982-4A43-8C1B-DF90DEF0F249}"/>
              </a:ext>
            </a:extLst>
          </p:cNvPr>
          <p:cNvSpPr/>
          <p:nvPr/>
        </p:nvSpPr>
        <p:spPr>
          <a:xfrm>
            <a:off x="12173715" y="2705199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5400" b="1" i="1" dirty="0">
                <a:solidFill>
                  <a:srgbClr val="F3D03E"/>
                </a:solidFill>
                <a:latin typeface="Century Gothic" panose="020B0502020202020204" pitchFamily="34" charset="0"/>
              </a:rPr>
              <a:t>n</a:t>
            </a:r>
            <a:endParaRPr lang="es-MX" sz="5400" dirty="0">
              <a:solidFill>
                <a:srgbClr val="F3D0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40000" fill="hold" grpId="0" nodeType="withEffect" p14:presetBounceEnd="40000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accel="40000" fill="hold" grpId="0" nodeType="withEffect" p14:presetBounceEnd="40000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3000" accel="8000" decel="92000" autoRev="1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8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accel="40000" fill="hold" grpId="0" nodeType="withEffect" p14:presetBounceEnd="40000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accel="40000" fill="hold" grpId="0" nodeType="withEffect" p14:presetBounceEnd="40000">
                                      <p:stCondLst>
                                        <p:cond delay="27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accel="40000" fill="hold" grpId="0" nodeType="withEffect" p14:presetBounceEnd="40000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accel="40000" fill="hold" grpId="0" nodeType="withEffect" p14:presetBounceEnd="4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accel="40000" fill="hold" grpId="0" nodeType="withEffect" p14:presetBounceEnd="40000">
                                      <p:stCondLst>
                                        <p:cond delay="33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40000" fill="hold" grpId="0" nodeType="withEffect" p14:presetBounceEnd="40000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repeatCount="3000" accel="8000" decel="92000" autoRev="1" fill="hold" grpId="1" nodeType="withEffect">
                                      <p:stCondLst>
                                        <p:cond delay="121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accel="40000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8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accel="40000" fill="hold" grpId="0" nodeType="withEffect" p14:presetBounceEnd="40000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accel="40000" fill="hold" grpId="0" nodeType="withEffect" p14:presetBounceEnd="40000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accel="40000" fill="hold" grpId="0" nodeType="withEffect" p14:presetBounceEnd="40000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8" accel="4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repeatCount="3000" accel="8000" decel="92000" autoRev="1" fill="hold" grpId="1" nodeType="withEffect">
                                      <p:stCondLst>
                                        <p:cond delay="141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32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accel="40000" fill="hold" grpId="0" nodeType="withEffect" p14:presetBounceEnd="40000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8" accel="40000" fill="hold" grpId="0" nodeType="withEffect" p14:presetBounceEnd="40000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5" grpId="0"/>
          <p:bldP spid="16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9" grpId="0"/>
          <p:bldP spid="30" grpId="0"/>
          <p:bldP spid="31" grpId="0"/>
          <p:bldP spid="32" grpId="0"/>
          <p:bldP spid="32" grpId="1"/>
          <p:bldP spid="33" grpId="0"/>
          <p:bldP spid="34" grpId="0"/>
          <p:bldP spid="34" grpId="1"/>
          <p:bldP spid="35" grpId="0"/>
          <p:bldP spid="35" grpId="1"/>
          <p:bldP spid="36" grpId="0"/>
          <p:bldP spid="37" grpId="0"/>
          <p:bldP spid="47" grpId="0"/>
          <p:bldP spid="47" grpId="1"/>
          <p:bldP spid="51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40000" fill="hold" grpId="0" nodeType="withEffect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repeatCount="3000" accel="8000" decel="92000" autoRev="1" fill="hold" grpId="1" nodeType="withEffect">
                                      <p:stCondLst>
                                        <p:cond delay="123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39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36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repeatCount="3000" accel="8000" decel="9200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8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accel="40000" fill="hold" grpId="0" nodeType="withEffect">
                                      <p:stCondLst>
                                        <p:cond delay="19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repeatCount="3000" accel="8000" decel="92000" autoRev="1" fill="hold" grpId="1" nodeType="withEffect">
                                      <p:stCondLst>
                                        <p:cond delay="149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33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3000" accel="8000" decel="92000" autoRev="1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8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accel="40000" fill="hold" grpId="0" nodeType="withEffect">
                                      <p:stCondLst>
                                        <p:cond delay="43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accel="40000" fill="hold" grpId="0" nodeType="withEffect">
                                      <p:stCondLst>
                                        <p:cond delay="27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accel="4000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accel="4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accel="40000" fill="hold" grpId="0" nodeType="withEffect">
                                      <p:stCondLst>
                                        <p:cond delay="33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40000" fill="hold" grpId="0" nodeType="withEffect">
                                      <p:stCondLst>
                                        <p:cond delay="39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repeatCount="3000" accel="8000" decel="92000" autoRev="1" fill="hold" grpId="1" nodeType="withEffect">
                                      <p:stCondLst>
                                        <p:cond delay="121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accel="40000" fill="hold" grpId="0" nodeType="withEffect">
                                      <p:stCondLst>
                                        <p:cond delay="1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repeatCount="3000" accel="8000" decel="92000" autoRev="1" fill="hold" grpId="1" nodeType="withEffect">
                                      <p:stCondLst>
                                        <p:cond delay="118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8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accel="40000" fill="hold" grpId="0" nodeType="withEffect">
                                      <p:stCondLst>
                                        <p:cond delay="49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accel="4000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accel="40000" fill="hold" grpId="0" nodeType="withEffect">
                                      <p:stCondLst>
                                        <p:cond delay="51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repeatCount="3000" accel="8000" decel="92000" autoRev="1" fill="hold" grpId="1" nodeType="withEffect">
                                      <p:stCondLst>
                                        <p:cond delay="81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37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8" accel="4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repeatCount="3000" accel="8000" decel="92000" autoRev="1" fill="hold" grpId="1" nodeType="withEffect">
                                      <p:stCondLst>
                                        <p:cond delay="141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32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Abs val="2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accel="4000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8" accel="40000" fill="hold" grpId="0" nodeType="withEffect">
                                      <p:stCondLst>
                                        <p:cond delay="31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9" grpId="1"/>
          <p:bldP spid="10" grpId="0"/>
          <p:bldP spid="10" grpId="1"/>
          <p:bldP spid="11" grpId="0"/>
          <p:bldP spid="15" grpId="0"/>
          <p:bldP spid="16" grpId="0"/>
          <p:bldP spid="20" grpId="0" animBg="1"/>
          <p:bldP spid="22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9" grpId="0"/>
          <p:bldP spid="30" grpId="0"/>
          <p:bldP spid="31" grpId="0"/>
          <p:bldP spid="32" grpId="0"/>
          <p:bldP spid="32" grpId="1"/>
          <p:bldP spid="33" grpId="0"/>
          <p:bldP spid="34" grpId="0"/>
          <p:bldP spid="34" grpId="1"/>
          <p:bldP spid="35" grpId="0"/>
          <p:bldP spid="35" grpId="1"/>
          <p:bldP spid="36" grpId="0"/>
          <p:bldP spid="37" grpId="0"/>
          <p:bldP spid="47" grpId="0"/>
          <p:bldP spid="47" grpId="1"/>
          <p:bldP spid="51" grpId="0"/>
          <p:bldP spid="38" grpId="0"/>
          <p:bldP spid="3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13" y="2395458"/>
            <a:ext cx="8285501" cy="662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bject 6"/>
          <p:cNvSpPr txBox="1"/>
          <p:nvPr/>
        </p:nvSpPr>
        <p:spPr>
          <a:xfrm>
            <a:off x="7086600" y="2433558"/>
            <a:ext cx="10800101" cy="802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endParaRPr sz="2500" dirty="0">
              <a:latin typeface="Trebuchet MS"/>
              <a:cs typeface="Trebuchet MS"/>
            </a:endParaRPr>
          </a:p>
          <a:p>
            <a:pPr marL="12700" marR="5080" algn="l">
              <a:lnSpc>
                <a:spcPct val="114999"/>
              </a:lnSpc>
            </a:pPr>
            <a:endParaRPr sz="25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38200" y="705077"/>
            <a:ext cx="16839301" cy="75648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8500"/>
              </a:lnSpc>
              <a:spcBef>
                <a:spcPts val="90"/>
              </a:spcBef>
            </a:pPr>
            <a:r>
              <a:rPr lang="es-MX" sz="4800" b="1" dirty="0">
                <a:solidFill>
                  <a:schemeClr val="tx1"/>
                </a:solidFill>
              </a:rPr>
              <a:t>Talleres de capacitación</a:t>
            </a:r>
            <a:endParaRPr sz="4800" b="1" dirty="0">
              <a:solidFill>
                <a:schemeClr val="tx1"/>
              </a:solidFill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01299" cy="10287000"/>
          </a:xfrm>
          <a:prstGeom prst="rect">
            <a:avLst/>
          </a:prstGeom>
        </p:spPr>
      </p:pic>
      <p:sp>
        <p:nvSpPr>
          <p:cNvPr id="10" name="object 6">
            <a:extLst>
              <a:ext uri="{FF2B5EF4-FFF2-40B4-BE49-F238E27FC236}">
                <a16:creationId xmlns:a16="http://schemas.microsoft.com/office/drawing/2014/main" id="{BD4D3698-EDBF-4079-BCDD-18EB069E74DE}"/>
              </a:ext>
            </a:extLst>
          </p:cNvPr>
          <p:cNvSpPr txBox="1"/>
          <p:nvPr/>
        </p:nvSpPr>
        <p:spPr>
          <a:xfrm>
            <a:off x="8504191" y="2433558"/>
            <a:ext cx="9173310" cy="531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594">
              <a:lnSpc>
                <a:spcPct val="114999"/>
              </a:lnSpc>
              <a:spcBef>
                <a:spcPts val="100"/>
              </a:spcBef>
            </a:pPr>
            <a:r>
              <a:rPr lang="es-MX" sz="3200" dirty="0">
                <a:latin typeface="Trebuchet MS"/>
                <a:cs typeface="Trebuchet MS"/>
              </a:rPr>
              <a:t> </a:t>
            </a:r>
            <a:endParaRPr lang="es-MX" sz="3600" b="1" dirty="0">
              <a:latin typeface="Trebuchet MS"/>
              <a:cs typeface="Trebuchet M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8E73C7B-4E53-402D-9627-3A0746668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397" y="2433558"/>
            <a:ext cx="7984898" cy="62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26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888" y="1099296"/>
            <a:ext cx="14020800" cy="95282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 marR="5080">
              <a:lnSpc>
                <a:spcPts val="6600"/>
              </a:lnSpc>
              <a:spcBef>
                <a:spcPts val="830"/>
              </a:spcBef>
            </a:pPr>
            <a:r>
              <a:rPr lang="es-MX" sz="6000" dirty="0">
                <a:solidFill>
                  <a:schemeClr val="tx1"/>
                </a:solidFill>
              </a:rPr>
              <a:t> En Fundación Cardenal Garibi Rivera 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0822" y="2635786"/>
            <a:ext cx="4400549" cy="3238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93949" y="0"/>
            <a:ext cx="494049" cy="10287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CBBAD8D-1508-4121-8058-C4EFD7335047}"/>
              </a:ext>
            </a:extLst>
          </p:cNvPr>
          <p:cNvSpPr txBox="1"/>
          <p:nvPr/>
        </p:nvSpPr>
        <p:spPr>
          <a:xfrm>
            <a:off x="949888" y="3228957"/>
            <a:ext cx="14782800" cy="6061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4000" dirty="0">
                <a:effectLst/>
                <a:latin typeface="Arimo-Regular"/>
                <a:ea typeface="Calibri" panose="020F0502020204030204" pitchFamily="34" charset="0"/>
                <a:cs typeface="Arimo-Regular"/>
              </a:rPr>
              <a:t>-</a:t>
            </a:r>
            <a:r>
              <a:rPr lang="es-MX" sz="4400" dirty="0">
                <a:effectLst/>
                <a:latin typeface="Arimo-Regular"/>
                <a:ea typeface="Calibri" panose="020F0502020204030204" pitchFamily="34" charset="0"/>
                <a:cs typeface="Arimo-Regular"/>
              </a:rPr>
              <a:t>Somos testigos del </a:t>
            </a:r>
            <a:r>
              <a:rPr lang="es-MX" sz="4400" b="1" dirty="0">
                <a:effectLst/>
                <a:latin typeface="Arimo-Bold"/>
                <a:ea typeface="Calibri" panose="020F0502020204030204" pitchFamily="34" charset="0"/>
                <a:cs typeface="Arimo-Bold"/>
              </a:rPr>
              <a:t>crecimiento personal que brinda la experiencia del</a:t>
            </a:r>
            <a:r>
              <a:rPr lang="es-MX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4400" b="1" dirty="0">
                <a:effectLst/>
                <a:latin typeface="Arimo-Bold"/>
                <a:ea typeface="Calibri" panose="020F0502020204030204" pitchFamily="34" charset="0"/>
                <a:cs typeface="Arimo-Bold"/>
              </a:rPr>
              <a:t>emprendimiento </a:t>
            </a:r>
            <a:r>
              <a:rPr lang="es-MX" sz="4400" dirty="0">
                <a:effectLst/>
                <a:latin typeface="Arimo-Regular"/>
                <a:ea typeface="Calibri" panose="020F0502020204030204" pitchFamily="34" charset="0"/>
                <a:cs typeface="Arimo-Regular"/>
              </a:rPr>
              <a:t>y el desarrollo de habilidades y capacidades de quienes se han visto beneficiados, así como la posibilidad de acceder a una</a:t>
            </a:r>
            <a:r>
              <a:rPr lang="es-MX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4400" b="1" dirty="0">
                <a:effectLst/>
                <a:latin typeface="Arimo-Bold"/>
                <a:ea typeface="Calibri" panose="020F0502020204030204" pitchFamily="34" charset="0"/>
                <a:cs typeface="Arimo-Bold"/>
              </a:rPr>
              <a:t>vida económica más digna.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4400" b="1" dirty="0">
              <a:effectLst/>
              <a:latin typeface="Arimo-Bold"/>
              <a:ea typeface="Calibri" panose="020F0502020204030204" pitchFamily="34" charset="0"/>
              <a:cs typeface="Arimo-Bold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4000" dirty="0">
                <a:effectLst/>
                <a:latin typeface="Arimo-Regular"/>
                <a:ea typeface="Calibri" panose="020F0502020204030204" pitchFamily="34" charset="0"/>
                <a:cs typeface="Arimo-Regular"/>
              </a:rPr>
              <a:t>-</a:t>
            </a:r>
            <a:r>
              <a:rPr lang="es-MX" sz="4400" dirty="0">
                <a:effectLst/>
                <a:latin typeface="Arimo-Regular"/>
                <a:ea typeface="Calibri" panose="020F0502020204030204" pitchFamily="34" charset="0"/>
                <a:cs typeface="Arimo-Regular"/>
              </a:rPr>
              <a:t>Seguimos apostando por hacer presente la misericordia y la solidaridad en medio</a:t>
            </a:r>
            <a:r>
              <a:rPr lang="es-MX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4400" dirty="0">
                <a:effectLst/>
                <a:latin typeface="Arimo-Regular"/>
                <a:ea typeface="Calibri" panose="020F0502020204030204" pitchFamily="34" charset="0"/>
                <a:cs typeface="Arimo-Regular"/>
              </a:rPr>
              <a:t>del mundo que vivimos y eso es posible gracias a la voluntad de nuestros </a:t>
            </a:r>
            <a:r>
              <a:rPr lang="es-MX" sz="4400" b="1" dirty="0">
                <a:effectLst/>
                <a:latin typeface="Arimo-Bold"/>
                <a:ea typeface="Calibri" panose="020F0502020204030204" pitchFamily="34" charset="0"/>
                <a:cs typeface="Arimo-Bold"/>
              </a:rPr>
              <a:t>Aliados Garibi.</a:t>
            </a:r>
            <a:endParaRPr lang="es-MX" sz="4400" dirty="0">
              <a:effectLst/>
              <a:latin typeface="Arimo-Regular"/>
              <a:ea typeface="Calibri" panose="020F0502020204030204" pitchFamily="34" charset="0"/>
              <a:cs typeface="Arim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761726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2968690"/>
            <a:ext cx="4400549" cy="3238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793949" y="0"/>
            <a:ext cx="494049" cy="10287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C2735744-52A5-452B-9D54-A8A0EE6C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709" y="1333500"/>
            <a:ext cx="16026873" cy="553998"/>
          </a:xfrm>
        </p:spPr>
        <p:txBody>
          <a:bodyPr/>
          <a:lstStyle/>
          <a:p>
            <a:r>
              <a:rPr lang="es-MX" sz="3600" dirty="0"/>
              <a:t>https://youtu.be/C</a:t>
            </a:r>
          </a:p>
        </p:txBody>
      </p:sp>
      <p:pic>
        <p:nvPicPr>
          <p:cNvPr id="9" name="Elementos multimedia en línea 8" title="Fundación Garibi Rivera">
            <a:hlinkClick r:id="" action="ppaction://media"/>
            <a:extLst>
              <a:ext uri="{FF2B5EF4-FFF2-40B4-BE49-F238E27FC236}">
                <a16:creationId xmlns:a16="http://schemas.microsoft.com/office/drawing/2014/main" id="{AA51D405-96E7-457F-8397-E77E01F3E1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-34636" y="0"/>
            <a:ext cx="18544248" cy="104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2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2557"/>
            <a:ext cx="6626289" cy="8560833"/>
          </a:xfrm>
          <a:custGeom>
            <a:avLst/>
            <a:gdLst/>
            <a:ahLst/>
            <a:cxnLst/>
            <a:rect l="l" t="t" r="r" b="b"/>
            <a:pathLst>
              <a:path w="6757034" h="10287000">
                <a:moveTo>
                  <a:pt x="6756471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6756471" y="0"/>
                </a:lnTo>
                <a:lnTo>
                  <a:pt x="6756471" y="10286999"/>
                </a:lnTo>
                <a:close/>
              </a:path>
            </a:pathLst>
          </a:custGeom>
          <a:solidFill>
            <a:srgbClr val="FFB923"/>
          </a:solidFill>
        </p:spPr>
        <p:txBody>
          <a:bodyPr wrap="square" lIns="0" tIns="0" rIns="0" bIns="0" rtlCol="0"/>
          <a:lstStyle/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lang="es-MX" sz="1000" spc="-10" dirty="0" err="1">
                <a:latin typeface="Trebuchet MS"/>
                <a:cs typeface="Trebuchet MS"/>
              </a:rPr>
              <a:t>ua</a:t>
            </a:r>
            <a:endParaRPr lang="es-MX" sz="1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endParaRPr lang="es-MX" sz="12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8607" y="722558"/>
            <a:ext cx="5351616" cy="3679854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 marR="5080">
              <a:lnSpc>
                <a:spcPts val="9220"/>
              </a:lnSpc>
              <a:spcBef>
                <a:spcPts val="1095"/>
              </a:spcBef>
            </a:pPr>
            <a:r>
              <a:rPr lang="es-MX" sz="4000" dirty="0">
                <a:solidFill>
                  <a:srgbClr val="FFFFFF"/>
                </a:solidFill>
                <a:latin typeface="Arial MT"/>
                <a:cs typeface="Arial MT"/>
              </a:rPr>
              <a:t>Número</a:t>
            </a:r>
            <a:r>
              <a:rPr lang="es-MX" sz="4000" spc="3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MX" sz="4400" spc="110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lang="es-MX" sz="4400" spc="190" dirty="0">
                <a:solidFill>
                  <a:srgbClr val="FFFFFF"/>
                </a:solidFill>
                <a:latin typeface="Arial MT"/>
                <a:cs typeface="Arial MT"/>
              </a:rPr>
              <a:t>cuenta</a:t>
            </a:r>
            <a:r>
              <a:rPr lang="es-MX" sz="4400" spc="2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MX" sz="4000" spc="55" dirty="0">
                <a:solidFill>
                  <a:srgbClr val="FFFFFF"/>
                </a:solidFill>
                <a:latin typeface="Arial MT"/>
                <a:cs typeface="Arial MT"/>
              </a:rPr>
              <a:t>para </a:t>
            </a:r>
            <a:r>
              <a:rPr lang="es-MX" sz="4000" spc="60" dirty="0">
                <a:solidFill>
                  <a:srgbClr val="FFFFFF"/>
                </a:solidFill>
                <a:latin typeface="Arial MT"/>
                <a:cs typeface="Arial MT"/>
              </a:rPr>
              <a:t>realizar </a:t>
            </a:r>
            <a:r>
              <a:rPr lang="es-MX" sz="4000" spc="170" dirty="0">
                <a:solidFill>
                  <a:srgbClr val="FFFFFF"/>
                </a:solidFill>
                <a:latin typeface="Arial MT"/>
                <a:cs typeface="Arial MT"/>
              </a:rPr>
              <a:t>donativo</a:t>
            </a:r>
            <a:br>
              <a:rPr lang="es-MX" sz="8800" dirty="0">
                <a:latin typeface="Arial MT"/>
                <a:cs typeface="Arial MT"/>
              </a:rPr>
            </a:br>
            <a:endParaRPr sz="8400" dirty="0"/>
          </a:p>
        </p:txBody>
      </p:sp>
      <p:sp>
        <p:nvSpPr>
          <p:cNvPr id="4" name="object 4"/>
          <p:cNvSpPr txBox="1"/>
          <p:nvPr/>
        </p:nvSpPr>
        <p:spPr>
          <a:xfrm>
            <a:off x="0" y="5151526"/>
            <a:ext cx="6757034" cy="3783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lang="es-MX" sz="3600" spc="-10" dirty="0">
                <a:latin typeface="Trebuchet MS"/>
                <a:cs typeface="Trebuchet MS"/>
              </a:rPr>
              <a:t> No. Cuenta</a:t>
            </a:r>
            <a:r>
              <a:rPr lang="es-MX" sz="3600" dirty="0">
                <a:latin typeface="Trebuchet MS"/>
                <a:cs typeface="Trebuchet MS"/>
              </a:rPr>
              <a:t> : </a:t>
            </a:r>
            <a:r>
              <a:rPr lang="es-MX" sz="3600" spc="-55" dirty="0">
                <a:latin typeface="Arial MT"/>
                <a:cs typeface="Arial MT"/>
              </a:rPr>
              <a:t>0111027506</a:t>
            </a: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lang="es-MX" sz="4000" dirty="0" err="1">
                <a:latin typeface="Trebuchet MS"/>
                <a:cs typeface="Trebuchet MS"/>
              </a:rPr>
              <a:t>Clabe</a:t>
            </a:r>
            <a:r>
              <a:rPr lang="es-MX" sz="4000" spc="-90" dirty="0">
                <a:latin typeface="Trebuchet MS"/>
                <a:cs typeface="Trebuchet MS"/>
              </a:rPr>
              <a:t> </a:t>
            </a:r>
            <a:r>
              <a:rPr lang="es-MX" sz="4000" spc="-10" dirty="0">
                <a:latin typeface="Trebuchet MS"/>
                <a:cs typeface="Trebuchet MS"/>
              </a:rPr>
              <a:t>Interbancaria</a:t>
            </a:r>
            <a:endParaRPr lang="es-MX" sz="4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r>
              <a:rPr lang="es-MX" sz="4400" spc="-10" dirty="0">
                <a:latin typeface="Arial MT"/>
                <a:cs typeface="Arial MT"/>
              </a:rPr>
              <a:t>012320001110275065</a:t>
            </a:r>
            <a:endParaRPr lang="es-MX" sz="44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885"/>
              </a:spcBef>
            </a:pPr>
            <a:endParaRPr lang="es-MX" sz="40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4000" dirty="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8466" y="1968232"/>
            <a:ext cx="809624" cy="8096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4177" y="7075545"/>
            <a:ext cx="923924" cy="923924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7703143" y="5971687"/>
            <a:ext cx="904240" cy="904240"/>
          </a:xfrm>
          <a:custGeom>
            <a:avLst/>
            <a:gdLst/>
            <a:ahLst/>
            <a:cxnLst/>
            <a:rect l="l" t="t" r="r" b="b"/>
            <a:pathLst>
              <a:path w="904240" h="904240">
                <a:moveTo>
                  <a:pt x="451809" y="903633"/>
                </a:moveTo>
                <a:lnTo>
                  <a:pt x="402580" y="900981"/>
                </a:lnTo>
                <a:lnTo>
                  <a:pt x="354887" y="893212"/>
                </a:lnTo>
                <a:lnTo>
                  <a:pt x="309004" y="880599"/>
                </a:lnTo>
                <a:lnTo>
                  <a:pt x="265208" y="863418"/>
                </a:lnTo>
                <a:lnTo>
                  <a:pt x="223774" y="841947"/>
                </a:lnTo>
                <a:lnTo>
                  <a:pt x="184978" y="816458"/>
                </a:lnTo>
                <a:lnTo>
                  <a:pt x="149096" y="787230"/>
                </a:lnTo>
                <a:lnTo>
                  <a:pt x="116402" y="754537"/>
                </a:lnTo>
                <a:lnTo>
                  <a:pt x="87174" y="718654"/>
                </a:lnTo>
                <a:lnTo>
                  <a:pt x="61686" y="679858"/>
                </a:lnTo>
                <a:lnTo>
                  <a:pt x="40214" y="638424"/>
                </a:lnTo>
                <a:lnTo>
                  <a:pt x="23033" y="594628"/>
                </a:lnTo>
                <a:lnTo>
                  <a:pt x="10421" y="548745"/>
                </a:lnTo>
                <a:lnTo>
                  <a:pt x="2651" y="501052"/>
                </a:lnTo>
                <a:lnTo>
                  <a:pt x="95" y="453595"/>
                </a:lnTo>
                <a:lnTo>
                  <a:pt x="0" y="451823"/>
                </a:lnTo>
                <a:lnTo>
                  <a:pt x="2651" y="402591"/>
                </a:lnTo>
                <a:lnTo>
                  <a:pt x="10421" y="354896"/>
                </a:lnTo>
                <a:lnTo>
                  <a:pt x="22935" y="309371"/>
                </a:lnTo>
                <a:lnTo>
                  <a:pt x="40214" y="265213"/>
                </a:lnTo>
                <a:lnTo>
                  <a:pt x="61686" y="223778"/>
                </a:lnTo>
                <a:lnTo>
                  <a:pt x="87174" y="184981"/>
                </a:lnTo>
                <a:lnTo>
                  <a:pt x="116402" y="149098"/>
                </a:lnTo>
                <a:lnTo>
                  <a:pt x="149096" y="116404"/>
                </a:lnTo>
                <a:lnTo>
                  <a:pt x="184978" y="87175"/>
                </a:lnTo>
                <a:lnTo>
                  <a:pt x="223774" y="61686"/>
                </a:lnTo>
                <a:lnTo>
                  <a:pt x="265208" y="40214"/>
                </a:lnTo>
                <a:lnTo>
                  <a:pt x="309004" y="23034"/>
                </a:lnTo>
                <a:lnTo>
                  <a:pt x="354887" y="10421"/>
                </a:lnTo>
                <a:lnTo>
                  <a:pt x="402580" y="2651"/>
                </a:lnTo>
                <a:lnTo>
                  <a:pt x="451809" y="0"/>
                </a:lnTo>
                <a:lnTo>
                  <a:pt x="501041" y="2651"/>
                </a:lnTo>
                <a:lnTo>
                  <a:pt x="548736" y="10421"/>
                </a:lnTo>
                <a:lnTo>
                  <a:pt x="594620" y="23034"/>
                </a:lnTo>
                <a:lnTo>
                  <a:pt x="638417" y="40214"/>
                </a:lnTo>
                <a:lnTo>
                  <a:pt x="679851" y="61686"/>
                </a:lnTo>
                <a:lnTo>
                  <a:pt x="718646" y="87175"/>
                </a:lnTo>
                <a:lnTo>
                  <a:pt x="754528" y="116404"/>
                </a:lnTo>
                <a:lnTo>
                  <a:pt x="787221" y="149098"/>
                </a:lnTo>
                <a:lnTo>
                  <a:pt x="816449" y="184981"/>
                </a:lnTo>
                <a:lnTo>
                  <a:pt x="823111" y="195122"/>
                </a:lnTo>
                <a:lnTo>
                  <a:pt x="234155" y="195122"/>
                </a:lnTo>
                <a:lnTo>
                  <a:pt x="210064" y="205771"/>
                </a:lnTo>
                <a:lnTo>
                  <a:pt x="191237" y="223630"/>
                </a:lnTo>
                <a:lnTo>
                  <a:pt x="170525" y="250515"/>
                </a:lnTo>
                <a:lnTo>
                  <a:pt x="158282" y="282350"/>
                </a:lnTo>
                <a:lnTo>
                  <a:pt x="153795" y="316492"/>
                </a:lnTo>
                <a:lnTo>
                  <a:pt x="156262" y="349085"/>
                </a:lnTo>
                <a:lnTo>
                  <a:pt x="156354" y="350296"/>
                </a:lnTo>
                <a:lnTo>
                  <a:pt x="169327" y="397049"/>
                </a:lnTo>
                <a:lnTo>
                  <a:pt x="187172" y="437783"/>
                </a:lnTo>
                <a:lnTo>
                  <a:pt x="209506" y="477494"/>
                </a:lnTo>
                <a:lnTo>
                  <a:pt x="235405" y="515698"/>
                </a:lnTo>
                <a:lnTo>
                  <a:pt x="263950" y="551910"/>
                </a:lnTo>
                <a:lnTo>
                  <a:pt x="294217" y="585649"/>
                </a:lnTo>
                <a:lnTo>
                  <a:pt x="326282" y="617673"/>
                </a:lnTo>
                <a:lnTo>
                  <a:pt x="360914" y="648114"/>
                </a:lnTo>
                <a:lnTo>
                  <a:pt x="397679" y="676024"/>
                </a:lnTo>
                <a:lnTo>
                  <a:pt x="436139" y="700454"/>
                </a:lnTo>
                <a:lnTo>
                  <a:pt x="475859" y="720457"/>
                </a:lnTo>
                <a:lnTo>
                  <a:pt x="521844" y="735893"/>
                </a:lnTo>
                <a:lnTo>
                  <a:pt x="555468" y="740258"/>
                </a:lnTo>
                <a:lnTo>
                  <a:pt x="798852" y="740258"/>
                </a:lnTo>
                <a:lnTo>
                  <a:pt x="787221" y="754537"/>
                </a:lnTo>
                <a:lnTo>
                  <a:pt x="754528" y="787230"/>
                </a:lnTo>
                <a:lnTo>
                  <a:pt x="718646" y="816458"/>
                </a:lnTo>
                <a:lnTo>
                  <a:pt x="679851" y="841947"/>
                </a:lnTo>
                <a:lnTo>
                  <a:pt x="638417" y="863418"/>
                </a:lnTo>
                <a:lnTo>
                  <a:pt x="594620" y="880599"/>
                </a:lnTo>
                <a:lnTo>
                  <a:pt x="548736" y="893212"/>
                </a:lnTo>
                <a:lnTo>
                  <a:pt x="501041" y="900981"/>
                </a:lnTo>
                <a:lnTo>
                  <a:pt x="451809" y="903633"/>
                </a:lnTo>
                <a:close/>
              </a:path>
              <a:path w="904240" h="904240">
                <a:moveTo>
                  <a:pt x="463701" y="573389"/>
                </a:moveTo>
                <a:lnTo>
                  <a:pt x="411166" y="554991"/>
                </a:lnTo>
                <a:lnTo>
                  <a:pt x="379245" y="525748"/>
                </a:lnTo>
                <a:lnTo>
                  <a:pt x="348760" y="492762"/>
                </a:lnTo>
                <a:lnTo>
                  <a:pt x="321257" y="453595"/>
                </a:lnTo>
                <a:lnTo>
                  <a:pt x="315527" y="417059"/>
                </a:lnTo>
                <a:lnTo>
                  <a:pt x="320097" y="398085"/>
                </a:lnTo>
                <a:lnTo>
                  <a:pt x="327856" y="383934"/>
                </a:lnTo>
                <a:lnTo>
                  <a:pt x="337880" y="370697"/>
                </a:lnTo>
                <a:lnTo>
                  <a:pt x="347154" y="357387"/>
                </a:lnTo>
                <a:lnTo>
                  <a:pt x="352665" y="343015"/>
                </a:lnTo>
                <a:lnTo>
                  <a:pt x="350191" y="317028"/>
                </a:lnTo>
                <a:lnTo>
                  <a:pt x="350140" y="316492"/>
                </a:lnTo>
                <a:lnTo>
                  <a:pt x="350021" y="315240"/>
                </a:lnTo>
                <a:lnTo>
                  <a:pt x="336445" y="288174"/>
                </a:lnTo>
                <a:lnTo>
                  <a:pt x="336339" y="287962"/>
                </a:lnTo>
                <a:lnTo>
                  <a:pt x="298281" y="242094"/>
                </a:lnTo>
                <a:lnTo>
                  <a:pt x="256706" y="202303"/>
                </a:lnTo>
                <a:lnTo>
                  <a:pt x="234155" y="195122"/>
                </a:lnTo>
                <a:lnTo>
                  <a:pt x="823111" y="195122"/>
                </a:lnTo>
                <a:lnTo>
                  <a:pt x="823945" y="196391"/>
                </a:lnTo>
                <a:lnTo>
                  <a:pt x="436710" y="196391"/>
                </a:lnTo>
                <a:lnTo>
                  <a:pt x="429052" y="202515"/>
                </a:lnTo>
                <a:lnTo>
                  <a:pt x="427141" y="219418"/>
                </a:lnTo>
                <a:lnTo>
                  <a:pt x="433211" y="227048"/>
                </a:lnTo>
                <a:lnTo>
                  <a:pt x="441662" y="228004"/>
                </a:lnTo>
                <a:lnTo>
                  <a:pt x="487408" y="237300"/>
                </a:lnTo>
                <a:lnTo>
                  <a:pt x="530552" y="254294"/>
                </a:lnTo>
                <a:lnTo>
                  <a:pt x="570092" y="278485"/>
                </a:lnTo>
                <a:lnTo>
                  <a:pt x="587750" y="294096"/>
                </a:lnTo>
                <a:lnTo>
                  <a:pt x="446090" y="294096"/>
                </a:lnTo>
                <a:lnTo>
                  <a:pt x="438499" y="300138"/>
                </a:lnTo>
                <a:lnTo>
                  <a:pt x="436662" y="316492"/>
                </a:lnTo>
                <a:lnTo>
                  <a:pt x="436602" y="317028"/>
                </a:lnTo>
                <a:lnTo>
                  <a:pt x="442671" y="324672"/>
                </a:lnTo>
                <a:lnTo>
                  <a:pt x="451110" y="325614"/>
                </a:lnTo>
                <a:lnTo>
                  <a:pt x="476224" y="330724"/>
                </a:lnTo>
                <a:lnTo>
                  <a:pt x="521602" y="353332"/>
                </a:lnTo>
                <a:lnTo>
                  <a:pt x="556663" y="390326"/>
                </a:lnTo>
                <a:lnTo>
                  <a:pt x="576808" y="436841"/>
                </a:lnTo>
                <a:lnTo>
                  <a:pt x="580945" y="468847"/>
                </a:lnTo>
                <a:lnTo>
                  <a:pt x="581032" y="470368"/>
                </a:lnTo>
                <a:lnTo>
                  <a:pt x="587800" y="476639"/>
                </a:lnTo>
                <a:lnTo>
                  <a:pt x="677509" y="476639"/>
                </a:lnTo>
                <a:lnTo>
                  <a:pt x="677578" y="477494"/>
                </a:lnTo>
                <a:lnTo>
                  <a:pt x="677818" y="481550"/>
                </a:lnTo>
                <a:lnTo>
                  <a:pt x="677935" y="483516"/>
                </a:lnTo>
                <a:lnTo>
                  <a:pt x="678024" y="485024"/>
                </a:lnTo>
                <a:lnTo>
                  <a:pt x="684778" y="491308"/>
                </a:lnTo>
                <a:lnTo>
                  <a:pt x="901493" y="491308"/>
                </a:lnTo>
                <a:lnTo>
                  <a:pt x="900968" y="501052"/>
                </a:lnTo>
                <a:lnTo>
                  <a:pt x="894582" y="540255"/>
                </a:lnTo>
                <a:lnTo>
                  <a:pt x="539622" y="540255"/>
                </a:lnTo>
                <a:lnTo>
                  <a:pt x="524976" y="544996"/>
                </a:lnTo>
                <a:lnTo>
                  <a:pt x="511189" y="553546"/>
                </a:lnTo>
                <a:lnTo>
                  <a:pt x="497438" y="562846"/>
                </a:lnTo>
                <a:lnTo>
                  <a:pt x="482897" y="569835"/>
                </a:lnTo>
                <a:lnTo>
                  <a:pt x="463701" y="573389"/>
                </a:lnTo>
                <a:close/>
              </a:path>
              <a:path w="904240" h="904240">
                <a:moveTo>
                  <a:pt x="901493" y="491308"/>
                </a:moveTo>
                <a:lnTo>
                  <a:pt x="693823" y="491308"/>
                </a:lnTo>
                <a:lnTo>
                  <a:pt x="702315" y="490810"/>
                </a:lnTo>
                <a:lnTo>
                  <a:pt x="708789" y="483516"/>
                </a:lnTo>
                <a:lnTo>
                  <a:pt x="700662" y="423507"/>
                </a:lnTo>
                <a:lnTo>
                  <a:pt x="684304" y="374428"/>
                </a:lnTo>
                <a:lnTo>
                  <a:pt x="659712" y="328935"/>
                </a:lnTo>
                <a:lnTo>
                  <a:pt x="627382" y="288174"/>
                </a:lnTo>
                <a:lnTo>
                  <a:pt x="588408" y="253712"/>
                </a:lnTo>
                <a:lnTo>
                  <a:pt x="544297" y="226722"/>
                </a:lnTo>
                <a:lnTo>
                  <a:pt x="496167" y="207761"/>
                </a:lnTo>
                <a:lnTo>
                  <a:pt x="445134" y="197387"/>
                </a:lnTo>
                <a:lnTo>
                  <a:pt x="436710" y="196391"/>
                </a:lnTo>
                <a:lnTo>
                  <a:pt x="823945" y="196391"/>
                </a:lnTo>
                <a:lnTo>
                  <a:pt x="841839" y="223630"/>
                </a:lnTo>
                <a:lnTo>
                  <a:pt x="841936" y="223778"/>
                </a:lnTo>
                <a:lnTo>
                  <a:pt x="863407" y="265213"/>
                </a:lnTo>
                <a:lnTo>
                  <a:pt x="880587" y="309011"/>
                </a:lnTo>
                <a:lnTo>
                  <a:pt x="893199" y="354896"/>
                </a:lnTo>
                <a:lnTo>
                  <a:pt x="900968" y="402591"/>
                </a:lnTo>
                <a:lnTo>
                  <a:pt x="903619" y="451823"/>
                </a:lnTo>
                <a:lnTo>
                  <a:pt x="901520" y="490810"/>
                </a:lnTo>
                <a:lnTo>
                  <a:pt x="901493" y="491308"/>
                </a:lnTo>
                <a:close/>
              </a:path>
              <a:path w="904240" h="904240">
                <a:moveTo>
                  <a:pt x="677509" y="476639"/>
                </a:moveTo>
                <a:lnTo>
                  <a:pt x="596846" y="476639"/>
                </a:lnTo>
                <a:lnTo>
                  <a:pt x="605338" y="476141"/>
                </a:lnTo>
                <a:lnTo>
                  <a:pt x="611811" y="468847"/>
                </a:lnTo>
                <a:lnTo>
                  <a:pt x="606767" y="429676"/>
                </a:lnTo>
                <a:lnTo>
                  <a:pt x="582374" y="373360"/>
                </a:lnTo>
                <a:lnTo>
                  <a:pt x="539916" y="328560"/>
                </a:lnTo>
                <a:lnTo>
                  <a:pt x="484983" y="301191"/>
                </a:lnTo>
                <a:lnTo>
                  <a:pt x="446090" y="294096"/>
                </a:lnTo>
                <a:lnTo>
                  <a:pt x="587750" y="294096"/>
                </a:lnTo>
                <a:lnTo>
                  <a:pt x="633994" y="345907"/>
                </a:lnTo>
                <a:lnTo>
                  <a:pt x="656035" y="386681"/>
                </a:lnTo>
                <a:lnTo>
                  <a:pt x="670700" y="430668"/>
                </a:lnTo>
                <a:lnTo>
                  <a:pt x="677436" y="476141"/>
                </a:lnTo>
                <a:lnTo>
                  <a:pt x="677509" y="476639"/>
                </a:lnTo>
                <a:close/>
              </a:path>
              <a:path w="904240" h="904240">
                <a:moveTo>
                  <a:pt x="798852" y="740258"/>
                </a:moveTo>
                <a:lnTo>
                  <a:pt x="555468" y="740258"/>
                </a:lnTo>
                <a:lnTo>
                  <a:pt x="589805" y="737605"/>
                </a:lnTo>
                <a:lnTo>
                  <a:pt x="622252" y="727085"/>
                </a:lnTo>
                <a:lnTo>
                  <a:pt x="650206" y="707847"/>
                </a:lnTo>
                <a:lnTo>
                  <a:pt x="669034" y="690001"/>
                </a:lnTo>
                <a:lnTo>
                  <a:pt x="680962" y="666513"/>
                </a:lnTo>
                <a:lnTo>
                  <a:pt x="674997" y="643612"/>
                </a:lnTo>
                <a:lnTo>
                  <a:pt x="637489" y="599968"/>
                </a:lnTo>
                <a:lnTo>
                  <a:pt x="593723" y="559508"/>
                </a:lnTo>
                <a:lnTo>
                  <a:pt x="539622" y="540255"/>
                </a:lnTo>
                <a:lnTo>
                  <a:pt x="894582" y="540255"/>
                </a:lnTo>
                <a:lnTo>
                  <a:pt x="880587" y="594628"/>
                </a:lnTo>
                <a:lnTo>
                  <a:pt x="863407" y="638424"/>
                </a:lnTo>
                <a:lnTo>
                  <a:pt x="841936" y="679858"/>
                </a:lnTo>
                <a:lnTo>
                  <a:pt x="816449" y="718654"/>
                </a:lnTo>
                <a:lnTo>
                  <a:pt x="798852" y="740258"/>
                </a:lnTo>
                <a:close/>
              </a:path>
            </a:pathLst>
          </a:custGeom>
          <a:solidFill>
            <a:srgbClr val="74A7D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41771" y="8198202"/>
            <a:ext cx="809624" cy="8096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83550" y="901054"/>
            <a:ext cx="851583" cy="8667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61196" y="4962984"/>
            <a:ext cx="790574" cy="8096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10151" y="2975700"/>
            <a:ext cx="723899" cy="7238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79604" y="3895303"/>
            <a:ext cx="791538" cy="8667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867217" y="628578"/>
            <a:ext cx="1752599" cy="179069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8779778" y="1119013"/>
            <a:ext cx="49339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245" dirty="0">
                <a:latin typeface="Arial Black"/>
                <a:cs typeface="Arial Black"/>
              </a:rPr>
              <a:t>Fundación</a:t>
            </a:r>
            <a:r>
              <a:rPr sz="2500" spc="-185" dirty="0">
                <a:latin typeface="Arial Black"/>
                <a:cs typeface="Arial Black"/>
              </a:rPr>
              <a:t> </a:t>
            </a:r>
            <a:r>
              <a:rPr sz="2500" spc="-235" dirty="0">
                <a:latin typeface="Arial Black"/>
                <a:cs typeface="Arial Black"/>
              </a:rPr>
              <a:t>Cardenal</a:t>
            </a:r>
            <a:r>
              <a:rPr sz="2500" spc="-185" dirty="0">
                <a:latin typeface="Arial Black"/>
                <a:cs typeface="Arial Black"/>
              </a:rPr>
              <a:t> </a:t>
            </a:r>
            <a:r>
              <a:rPr sz="2500" spc="-220" dirty="0">
                <a:latin typeface="Arial Black"/>
                <a:cs typeface="Arial Black"/>
              </a:rPr>
              <a:t>Garibi</a:t>
            </a:r>
            <a:r>
              <a:rPr sz="2500" spc="-185" dirty="0">
                <a:latin typeface="Arial Black"/>
                <a:cs typeface="Arial Black"/>
              </a:rPr>
              <a:t> </a:t>
            </a:r>
            <a:r>
              <a:rPr sz="2500" spc="-200" dirty="0">
                <a:latin typeface="Arial Black"/>
                <a:cs typeface="Arial Black"/>
              </a:rPr>
              <a:t>Rivera</a:t>
            </a:r>
            <a:endParaRPr sz="25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79778" y="2156085"/>
            <a:ext cx="474218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235" dirty="0">
                <a:latin typeface="Arial Black"/>
                <a:cs typeface="Arial Black"/>
                <a:hlinkClick r:id="rId10"/>
              </a:rPr>
              <a:t>www.fundaciongariviribera.com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79778" y="3119621"/>
            <a:ext cx="21450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35" dirty="0">
                <a:latin typeface="Arial Black"/>
                <a:cs typeface="Arial Black"/>
              </a:rPr>
              <a:t>@fgaribirivera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79778" y="4113263"/>
            <a:ext cx="49339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245" dirty="0">
                <a:latin typeface="Arial Black"/>
                <a:cs typeface="Arial Black"/>
              </a:rPr>
              <a:t>Fundación</a:t>
            </a:r>
            <a:r>
              <a:rPr sz="2500" spc="-185" dirty="0">
                <a:latin typeface="Arial Black"/>
                <a:cs typeface="Arial Black"/>
              </a:rPr>
              <a:t> </a:t>
            </a:r>
            <a:r>
              <a:rPr sz="2500" spc="-235" dirty="0">
                <a:latin typeface="Arial Black"/>
                <a:cs typeface="Arial Black"/>
              </a:rPr>
              <a:t>Cardenal</a:t>
            </a:r>
            <a:r>
              <a:rPr sz="2500" spc="-185" dirty="0">
                <a:latin typeface="Arial Black"/>
                <a:cs typeface="Arial Black"/>
              </a:rPr>
              <a:t> </a:t>
            </a:r>
            <a:r>
              <a:rPr sz="2500" spc="-220" dirty="0">
                <a:latin typeface="Arial Black"/>
                <a:cs typeface="Arial Black"/>
              </a:rPr>
              <a:t>Garibi</a:t>
            </a:r>
            <a:r>
              <a:rPr sz="2500" spc="-185" dirty="0">
                <a:latin typeface="Arial Black"/>
                <a:cs typeface="Arial Black"/>
              </a:rPr>
              <a:t> </a:t>
            </a:r>
            <a:r>
              <a:rPr sz="2500" spc="-200" dirty="0">
                <a:latin typeface="Arial Black"/>
                <a:cs typeface="Arial Black"/>
              </a:rPr>
              <a:t>Rivera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79778" y="5151526"/>
            <a:ext cx="2658110" cy="16821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5" dirty="0">
                <a:latin typeface="Arial Black"/>
                <a:cs typeface="Arial Black"/>
              </a:rPr>
              <a:t>33-</a:t>
            </a:r>
            <a:r>
              <a:rPr sz="2500" spc="-100" dirty="0">
                <a:latin typeface="Arial Black"/>
                <a:cs typeface="Arial Black"/>
              </a:rPr>
              <a:t>3477-</a:t>
            </a:r>
            <a:r>
              <a:rPr sz="2500" spc="-20" dirty="0">
                <a:latin typeface="Arial Black"/>
                <a:cs typeface="Arial Black"/>
              </a:rPr>
              <a:t>0317</a:t>
            </a:r>
            <a:endParaRPr sz="25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500" spc="-75" dirty="0">
                <a:latin typeface="Arial Black"/>
                <a:cs typeface="Arial Black"/>
              </a:rPr>
              <a:t>(33)</a:t>
            </a:r>
            <a:r>
              <a:rPr sz="2500" spc="-145" dirty="0">
                <a:latin typeface="Arial Black"/>
                <a:cs typeface="Arial Black"/>
              </a:rPr>
              <a:t> </a:t>
            </a:r>
            <a:r>
              <a:rPr sz="2500" spc="-80" dirty="0">
                <a:latin typeface="Arial Black"/>
                <a:cs typeface="Arial Black"/>
              </a:rPr>
              <a:t>31-</a:t>
            </a:r>
            <a:r>
              <a:rPr sz="2500" spc="-50" dirty="0">
                <a:latin typeface="Arial Black"/>
                <a:cs typeface="Arial Black"/>
              </a:rPr>
              <a:t>44-</a:t>
            </a:r>
            <a:r>
              <a:rPr sz="2500" spc="-80" dirty="0">
                <a:latin typeface="Arial Black"/>
                <a:cs typeface="Arial Black"/>
              </a:rPr>
              <a:t>19-</a:t>
            </a:r>
            <a:r>
              <a:rPr sz="2500" spc="-45" dirty="0">
                <a:latin typeface="Arial Black"/>
                <a:cs typeface="Arial Black"/>
              </a:rPr>
              <a:t>08</a:t>
            </a:r>
            <a:endParaRPr sz="2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500" spc="-75" dirty="0">
                <a:latin typeface="Arial Black"/>
                <a:cs typeface="Arial Black"/>
              </a:rPr>
              <a:t>(33)</a:t>
            </a:r>
            <a:r>
              <a:rPr sz="2500" spc="-145" dirty="0">
                <a:latin typeface="Arial Black"/>
                <a:cs typeface="Arial Black"/>
              </a:rPr>
              <a:t> </a:t>
            </a:r>
            <a:r>
              <a:rPr sz="2500" spc="-80" dirty="0">
                <a:latin typeface="Arial Black"/>
                <a:cs typeface="Arial Black"/>
              </a:rPr>
              <a:t>31-</a:t>
            </a:r>
            <a:r>
              <a:rPr sz="2500" spc="-50" dirty="0">
                <a:latin typeface="Arial Black"/>
                <a:cs typeface="Arial Black"/>
              </a:rPr>
              <a:t>44-</a:t>
            </a:r>
            <a:r>
              <a:rPr sz="2500" spc="-80" dirty="0">
                <a:latin typeface="Arial Black"/>
                <a:cs typeface="Arial Black"/>
              </a:rPr>
              <a:t>19-</a:t>
            </a:r>
            <a:r>
              <a:rPr sz="2500" spc="-45" dirty="0">
                <a:latin typeface="Arial Black"/>
                <a:cs typeface="Arial Black"/>
              </a:rPr>
              <a:t>06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79778" y="7320992"/>
            <a:ext cx="8318500" cy="147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80" dirty="0">
                <a:latin typeface="Arial Black"/>
                <a:cs typeface="Arial Black"/>
                <a:hlinkClick r:id="rId11"/>
              </a:rPr>
              <a:t>admin</a:t>
            </a:r>
            <a:r>
              <a:rPr lang="es-MX" sz="2500" spc="-180" dirty="0" err="1">
                <a:latin typeface="Arial Black"/>
                <a:cs typeface="Arial Black"/>
                <a:hlinkClick r:id="rId11"/>
              </a:rPr>
              <a:t>istracion</a:t>
            </a:r>
            <a:r>
              <a:rPr sz="2500" spc="-180" dirty="0">
                <a:latin typeface="Arial Black"/>
                <a:cs typeface="Arial Black"/>
                <a:hlinkClick r:id="rId11"/>
              </a:rPr>
              <a:t>@garibirivera.onmicrosoft.com</a:t>
            </a:r>
            <a:endParaRPr sz="25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860"/>
              </a:spcBef>
            </a:pPr>
            <a:endParaRPr sz="25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500" spc="-229" dirty="0">
                <a:latin typeface="Arial Black"/>
                <a:cs typeface="Arial Black"/>
              </a:rPr>
              <a:t>Cobre</a:t>
            </a:r>
            <a:r>
              <a:rPr sz="2500" spc="-195" dirty="0">
                <a:latin typeface="Arial Black"/>
                <a:cs typeface="Arial Black"/>
              </a:rPr>
              <a:t> </a:t>
            </a:r>
            <a:r>
              <a:rPr sz="2500" dirty="0">
                <a:latin typeface="Arial Black"/>
                <a:cs typeface="Arial Black"/>
              </a:rPr>
              <a:t>#</a:t>
            </a:r>
            <a:r>
              <a:rPr sz="2500" spc="-195" dirty="0">
                <a:latin typeface="Arial Black"/>
                <a:cs typeface="Arial Black"/>
              </a:rPr>
              <a:t> </a:t>
            </a:r>
            <a:r>
              <a:rPr sz="2500" spc="-190" dirty="0">
                <a:latin typeface="Arial Black"/>
                <a:cs typeface="Arial Black"/>
              </a:rPr>
              <a:t>4235</a:t>
            </a:r>
            <a:r>
              <a:rPr sz="2500" spc="-195" dirty="0">
                <a:latin typeface="Arial Black"/>
                <a:cs typeface="Arial Black"/>
              </a:rPr>
              <a:t> </a:t>
            </a:r>
            <a:r>
              <a:rPr sz="2500" spc="-305" dirty="0">
                <a:latin typeface="Arial Black"/>
                <a:cs typeface="Arial Black"/>
              </a:rPr>
              <a:t>Lomas</a:t>
            </a:r>
            <a:r>
              <a:rPr sz="2500" spc="-195" dirty="0">
                <a:latin typeface="Arial Black"/>
                <a:cs typeface="Arial Black"/>
              </a:rPr>
              <a:t> </a:t>
            </a:r>
            <a:r>
              <a:rPr sz="2500" spc="-245" dirty="0">
                <a:latin typeface="Arial Black"/>
                <a:cs typeface="Arial Black"/>
              </a:rPr>
              <a:t>de</a:t>
            </a:r>
            <a:r>
              <a:rPr sz="2500" spc="-190" dirty="0">
                <a:latin typeface="Arial Black"/>
                <a:cs typeface="Arial Black"/>
              </a:rPr>
              <a:t> </a:t>
            </a:r>
            <a:r>
              <a:rPr sz="2500" spc="-235" dirty="0">
                <a:latin typeface="Arial Black"/>
                <a:cs typeface="Arial Black"/>
              </a:rPr>
              <a:t>la</a:t>
            </a:r>
            <a:r>
              <a:rPr sz="2500" spc="-195" dirty="0">
                <a:latin typeface="Arial Black"/>
                <a:cs typeface="Arial Black"/>
              </a:rPr>
              <a:t> </a:t>
            </a:r>
            <a:r>
              <a:rPr sz="2500" spc="-245" dirty="0">
                <a:latin typeface="Arial Black"/>
                <a:cs typeface="Arial Black"/>
              </a:rPr>
              <a:t>Victoria,</a:t>
            </a:r>
            <a:r>
              <a:rPr sz="2500" spc="-195" dirty="0">
                <a:latin typeface="Arial Black"/>
                <a:cs typeface="Arial Black"/>
              </a:rPr>
              <a:t> </a:t>
            </a:r>
            <a:r>
              <a:rPr sz="2500" spc="-235" dirty="0">
                <a:latin typeface="Arial Black"/>
                <a:cs typeface="Arial Black"/>
              </a:rPr>
              <a:t>Tlaquepaque,</a:t>
            </a:r>
            <a:r>
              <a:rPr sz="2500" spc="-195" dirty="0">
                <a:latin typeface="Arial Black"/>
                <a:cs typeface="Arial Black"/>
              </a:rPr>
              <a:t> </a:t>
            </a:r>
            <a:r>
              <a:rPr sz="2500" spc="-305" dirty="0">
                <a:latin typeface="Arial Black"/>
                <a:cs typeface="Arial Black"/>
              </a:rPr>
              <a:t>Jalisco</a:t>
            </a:r>
            <a:endParaRPr sz="2500" dirty="0">
              <a:latin typeface="Arial Black"/>
              <a:cs typeface="Arial Black"/>
            </a:endParaRPr>
          </a:p>
        </p:txBody>
      </p:sp>
      <p:pic>
        <p:nvPicPr>
          <p:cNvPr id="23" name="object 6">
            <a:extLst>
              <a:ext uri="{FF2B5EF4-FFF2-40B4-BE49-F238E27FC236}">
                <a16:creationId xmlns:a16="http://schemas.microsoft.com/office/drawing/2014/main" id="{1F361E66-49E6-4383-B56B-77782BC0901B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24000" y="3767760"/>
            <a:ext cx="2362200" cy="613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</TotalTime>
  <Words>798</Words>
  <Application>Microsoft Office PowerPoint</Application>
  <PresentationFormat>Personalizado</PresentationFormat>
  <Paragraphs>166</Paragraphs>
  <Slides>19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Arial MT</vt:lpstr>
      <vt:lpstr>Arimo-Bold</vt:lpstr>
      <vt:lpstr>Arimo-Regular</vt:lpstr>
      <vt:lpstr>Calibri</vt:lpstr>
      <vt:lpstr>Century Gothic</vt:lpstr>
      <vt:lpstr>Tahoma</vt:lpstr>
      <vt:lpstr>Trebuchet MS</vt:lpstr>
      <vt:lpstr>Office Theme</vt:lpstr>
      <vt:lpstr>Presentación de PowerPoint</vt:lpstr>
      <vt:lpstr>Presentación de PowerPoint</vt:lpstr>
      <vt:lpstr>Modelo de Intervención</vt:lpstr>
      <vt:lpstr>Presentación de PowerPoint</vt:lpstr>
      <vt:lpstr>Modelo de Intervención</vt:lpstr>
      <vt:lpstr>Presentación de PowerPoint</vt:lpstr>
      <vt:lpstr>Presentación de PowerPoint</vt:lpstr>
      <vt:lpstr>Estadísticas 2004 - 2024</vt:lpstr>
      <vt:lpstr>Estadísticas 2004 - 2024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Talleres de capacitación</vt:lpstr>
      <vt:lpstr> En Fundación Cardenal Garibi Rivera </vt:lpstr>
      <vt:lpstr>https://youtu.be/C</vt:lpstr>
      <vt:lpstr>Número de cuenta para realizar donativo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planeación</dc:title>
  <dc:creator>Diana Cortés</dc:creator>
  <cp:keywords>DAGDQ6P86F8,BAC3MBtWPzM</cp:keywords>
  <cp:lastModifiedBy>Desarrollo Institucional</cp:lastModifiedBy>
  <cp:revision>22</cp:revision>
  <cp:lastPrinted>2025-07-24T17:13:07Z</cp:lastPrinted>
  <dcterms:created xsi:type="dcterms:W3CDTF">2025-03-13T22:42:02Z</dcterms:created>
  <dcterms:modified xsi:type="dcterms:W3CDTF">2025-10-20T23:06:47Z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2024-04-26T00:00:00Z</vt:filetime>
  </property>
  <property fmtid="{D5CDD505-2E9C-101B-9397-08002B2CF9AE}" pid="3" name="Creator">
    <vt:lpwstr>Canva</vt:lpwstr>
  </property>
  <property fmtid="{D5CDD505-2E9C-101B-9397-08002B2CF9AE}" pid="4" name="LastSaved">
    <vt:filetime>2025-03-13T00:00:00Z</vt:filetime>
  </property>
  <property fmtid="{D5CDD505-2E9C-101B-9397-08002B2CF9AE}" pid="5" name="Producer">
    <vt:lpwstr>Canva</vt:lpwstr>
  </property>
</Properties>
</file>